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diagrams/drawing9.xml" ContentType="application/vnd.ms-office.drawingml.diagramDrawing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diagrams/drawing7.xml" ContentType="application/vnd.ms-office.drawingml.diagramDrawing+xml"/>
  <Override PartName="/ppt/diagrams/quickStyle9.xml" ContentType="application/vnd.openxmlformats-officedocument.drawingml.diagramStyl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diagrams/quickStyle7.xml" ContentType="application/vnd.openxmlformats-officedocument.drawingml.diagramStyle+xml"/>
  <Override PartName="/ppt/diagrams/drawing10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diagrams/colors10.xml" ContentType="application/vnd.openxmlformats-officedocument.drawingml.diagramColor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7"/>
  </p:notesMasterIdLst>
  <p:sldIdLst>
    <p:sldId id="256" r:id="rId2"/>
    <p:sldId id="257" r:id="rId3"/>
    <p:sldId id="512" r:id="rId4"/>
    <p:sldId id="266" r:id="rId5"/>
    <p:sldId id="267" r:id="rId6"/>
    <p:sldId id="264" r:id="rId7"/>
    <p:sldId id="322" r:id="rId8"/>
    <p:sldId id="332" r:id="rId9"/>
    <p:sldId id="330" r:id="rId10"/>
    <p:sldId id="331" r:id="rId11"/>
    <p:sldId id="427" r:id="rId12"/>
    <p:sldId id="333" r:id="rId13"/>
    <p:sldId id="334" r:id="rId14"/>
    <p:sldId id="335" r:id="rId15"/>
    <p:sldId id="428" r:id="rId16"/>
    <p:sldId id="337" r:id="rId17"/>
    <p:sldId id="338" r:id="rId18"/>
    <p:sldId id="339" r:id="rId19"/>
    <p:sldId id="429" r:id="rId20"/>
    <p:sldId id="363" r:id="rId21"/>
    <p:sldId id="365" r:id="rId22"/>
    <p:sldId id="364" r:id="rId23"/>
    <p:sldId id="430" r:id="rId24"/>
    <p:sldId id="369" r:id="rId25"/>
    <p:sldId id="370" r:id="rId26"/>
    <p:sldId id="371" r:id="rId27"/>
    <p:sldId id="431" r:id="rId28"/>
    <p:sldId id="372" r:id="rId29"/>
    <p:sldId id="373" r:id="rId30"/>
    <p:sldId id="432" r:id="rId31"/>
    <p:sldId id="386" r:id="rId32"/>
    <p:sldId id="384" r:id="rId33"/>
    <p:sldId id="385" r:id="rId34"/>
    <p:sldId id="433" r:id="rId35"/>
    <p:sldId id="387" r:id="rId36"/>
    <p:sldId id="388" r:id="rId37"/>
    <p:sldId id="389" r:id="rId38"/>
    <p:sldId id="434" r:id="rId39"/>
    <p:sldId id="390" r:id="rId40"/>
    <p:sldId id="391" r:id="rId41"/>
    <p:sldId id="435" r:id="rId42"/>
    <p:sldId id="394" r:id="rId43"/>
    <p:sldId id="395" r:id="rId44"/>
    <p:sldId id="396" r:id="rId45"/>
    <p:sldId id="320" r:id="rId46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8D230F3-CF80-4859-8CE7-A43EE81993B5}" styleName="淺色樣式 1 - 輔色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8992" autoAdjust="0"/>
  </p:normalViewPr>
  <p:slideViewPr>
    <p:cSldViewPr>
      <p:cViewPr>
        <p:scale>
          <a:sx n="112" d="100"/>
          <a:sy n="112" d="100"/>
        </p:scale>
        <p:origin x="-156" y="10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123C5C7-9A66-4EB1-90A2-7B75D36DAA34}" type="doc">
      <dgm:prSet loTypeId="urn:microsoft.com/office/officeart/2005/8/layout/list1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zh-TW" altLang="en-US"/>
        </a:p>
      </dgm:t>
    </dgm:pt>
    <dgm:pt modelId="{AB4D42D2-2E32-4C3C-894F-0F07F871CF8E}">
      <dgm:prSet phldrT="[文字]"/>
      <dgm:spPr>
        <a:solidFill>
          <a:srgbClr val="FFFF00"/>
        </a:solidFill>
      </dgm:spPr>
      <dgm:t>
        <a:bodyPr/>
        <a:lstStyle/>
        <a:p>
          <a:r>
            <a:rPr lang="en-US" altLang="en-US" dirty="0" err="1" smtClean="0"/>
            <a:t>DatePicker</a:t>
          </a:r>
          <a:endParaRPr lang="zh-TW" altLang="en-US" dirty="0"/>
        </a:p>
      </dgm:t>
    </dgm:pt>
    <dgm:pt modelId="{D74157BE-3523-40C4-BD68-213B7DC75895}" type="parTrans" cxnId="{5005F2A3-EA7F-49B8-9E2B-86BC9FBF4315}">
      <dgm:prSet/>
      <dgm:spPr/>
      <dgm:t>
        <a:bodyPr/>
        <a:lstStyle/>
        <a:p>
          <a:endParaRPr lang="zh-TW" altLang="en-US"/>
        </a:p>
      </dgm:t>
    </dgm:pt>
    <dgm:pt modelId="{8A5856E5-4A38-42AD-A340-95D861954328}" type="sibTrans" cxnId="{5005F2A3-EA7F-49B8-9E2B-86BC9FBF4315}">
      <dgm:prSet/>
      <dgm:spPr/>
      <dgm:t>
        <a:bodyPr/>
        <a:lstStyle/>
        <a:p>
          <a:endParaRPr lang="zh-TW" altLang="en-US"/>
        </a:p>
      </dgm:t>
    </dgm:pt>
    <dgm:pt modelId="{5FA60E27-76C0-49E4-8508-45760A2824FF}">
      <dgm:prSet phldrT="[文字]"/>
      <dgm:spPr/>
      <dgm:t>
        <a:bodyPr/>
        <a:lstStyle/>
        <a:p>
          <a:r>
            <a:rPr lang="en-US" altLang="en-US" dirty="0" smtClean="0"/>
            <a:t>UI</a:t>
          </a:r>
          <a:r>
            <a:rPr lang="zh-TW" altLang="en-US" dirty="0" smtClean="0"/>
            <a:t>自動</a:t>
          </a:r>
          <a:r>
            <a:rPr lang="en-US" altLang="en-US" dirty="0" smtClean="0"/>
            <a:t>refresh</a:t>
          </a:r>
          <a:endParaRPr lang="zh-TW" altLang="en-US" dirty="0"/>
        </a:p>
      </dgm:t>
    </dgm:pt>
    <dgm:pt modelId="{A06DA8CE-8234-4CC2-BCCE-2F677697FEAF}" type="parTrans" cxnId="{9452CC51-3108-455B-9975-D8DA0FBF1BF3}">
      <dgm:prSet/>
      <dgm:spPr/>
      <dgm:t>
        <a:bodyPr/>
        <a:lstStyle/>
        <a:p>
          <a:endParaRPr lang="zh-TW" altLang="en-US"/>
        </a:p>
      </dgm:t>
    </dgm:pt>
    <dgm:pt modelId="{3AD8C72D-C3A8-47B9-95E5-39103005699F}" type="sibTrans" cxnId="{9452CC51-3108-455B-9975-D8DA0FBF1BF3}">
      <dgm:prSet/>
      <dgm:spPr/>
      <dgm:t>
        <a:bodyPr/>
        <a:lstStyle/>
        <a:p>
          <a:endParaRPr lang="zh-TW" altLang="en-US"/>
        </a:p>
      </dgm:t>
    </dgm:pt>
    <dgm:pt modelId="{570729EF-9E81-4C0F-BA82-316A5D3AABC6}">
      <dgm:prSet phldrT="[文字]"/>
      <dgm:spPr/>
      <dgm:t>
        <a:bodyPr/>
        <a:lstStyle/>
        <a:p>
          <a:r>
            <a:rPr lang="en-US" altLang="zh-TW" dirty="0" smtClean="0"/>
            <a:t>Table Cell Button Event</a:t>
          </a:r>
          <a:endParaRPr lang="zh-TW" altLang="en-US" dirty="0"/>
        </a:p>
      </dgm:t>
    </dgm:pt>
    <dgm:pt modelId="{7FA060FF-9F0B-4919-AD2D-BA0FAC2A6933}" type="parTrans" cxnId="{651DC946-F626-458A-B0D1-482811200DB4}">
      <dgm:prSet/>
      <dgm:spPr/>
      <dgm:t>
        <a:bodyPr/>
        <a:lstStyle/>
        <a:p>
          <a:endParaRPr lang="zh-TW" altLang="en-US"/>
        </a:p>
      </dgm:t>
    </dgm:pt>
    <dgm:pt modelId="{A0433F26-1141-489F-AF67-9066006C51FF}" type="sibTrans" cxnId="{651DC946-F626-458A-B0D1-482811200DB4}">
      <dgm:prSet/>
      <dgm:spPr/>
      <dgm:t>
        <a:bodyPr/>
        <a:lstStyle/>
        <a:p>
          <a:endParaRPr lang="zh-TW" altLang="en-US"/>
        </a:p>
      </dgm:t>
    </dgm:pt>
    <dgm:pt modelId="{437E402A-37C3-4C40-AA3F-A3613E4204BC}">
      <dgm:prSet phldrT="[文字]"/>
      <dgm:spPr/>
      <dgm:t>
        <a:bodyPr/>
        <a:lstStyle/>
        <a:p>
          <a:r>
            <a:rPr lang="zh-TW" altLang="en-US" dirty="0" smtClean="0"/>
            <a:t>開啟子視窗</a:t>
          </a:r>
          <a:endParaRPr lang="zh-TW" altLang="en-US" dirty="0"/>
        </a:p>
      </dgm:t>
    </dgm:pt>
    <dgm:pt modelId="{E679EA60-08BD-4817-95FD-1187E498ECB6}" type="parTrans" cxnId="{51654731-39D9-42B0-8688-63B86039D510}">
      <dgm:prSet/>
      <dgm:spPr/>
      <dgm:t>
        <a:bodyPr/>
        <a:lstStyle/>
        <a:p>
          <a:endParaRPr lang="zh-TW" altLang="en-US"/>
        </a:p>
      </dgm:t>
    </dgm:pt>
    <dgm:pt modelId="{7E7EBD90-DF77-44EC-BBC6-3E228E9C2E0C}" type="sibTrans" cxnId="{51654731-39D9-42B0-8688-63B86039D510}">
      <dgm:prSet/>
      <dgm:spPr/>
      <dgm:t>
        <a:bodyPr/>
        <a:lstStyle/>
        <a:p>
          <a:endParaRPr lang="zh-TW" altLang="en-US"/>
        </a:p>
      </dgm:t>
    </dgm:pt>
    <dgm:pt modelId="{01825359-78FB-41D2-A350-3A5220F8EEDE}">
      <dgm:prSet phldrT="[文字]"/>
      <dgm:spPr/>
      <dgm:t>
        <a:bodyPr/>
        <a:lstStyle/>
        <a:p>
          <a:r>
            <a:rPr lang="en-US" altLang="zh-TW" dirty="0" smtClean="0"/>
            <a:t>Session</a:t>
          </a:r>
          <a:r>
            <a:rPr lang="zh-TW" altLang="zh-TW" dirty="0" smtClean="0"/>
            <a:t>控制</a:t>
          </a:r>
          <a:endParaRPr lang="zh-TW" altLang="en-US" dirty="0"/>
        </a:p>
      </dgm:t>
    </dgm:pt>
    <dgm:pt modelId="{553309FB-F8DE-46C8-B4A2-FE6FBA3D84D6}" type="parTrans" cxnId="{A063F25F-2B0A-4C45-818B-DE021BE4A4E9}">
      <dgm:prSet/>
      <dgm:spPr/>
      <dgm:t>
        <a:bodyPr/>
        <a:lstStyle/>
        <a:p>
          <a:endParaRPr lang="zh-TW" altLang="en-US"/>
        </a:p>
      </dgm:t>
    </dgm:pt>
    <dgm:pt modelId="{D0FEEE69-2C94-4FCB-A6B2-B1C4A80F60C2}" type="sibTrans" cxnId="{A063F25F-2B0A-4C45-818B-DE021BE4A4E9}">
      <dgm:prSet/>
      <dgm:spPr/>
      <dgm:t>
        <a:bodyPr/>
        <a:lstStyle/>
        <a:p>
          <a:endParaRPr lang="zh-TW" altLang="en-US"/>
        </a:p>
      </dgm:t>
    </dgm:pt>
    <dgm:pt modelId="{AB8AFE0A-C006-49DA-911D-A9CB61A98A2B}">
      <dgm:prSet phldrT="[文字]"/>
      <dgm:spPr/>
      <dgm:t>
        <a:bodyPr/>
        <a:lstStyle/>
        <a:p>
          <a:r>
            <a:rPr lang="zh-TW" altLang="en-US" dirty="0" smtClean="0"/>
            <a:t>自製日曆檔</a:t>
          </a:r>
          <a:endParaRPr lang="zh-TW" altLang="en-US" dirty="0"/>
        </a:p>
      </dgm:t>
    </dgm:pt>
    <dgm:pt modelId="{84724C05-8795-46CB-BF81-A8034FBF449F}" type="parTrans" cxnId="{2F3B37C0-28F1-481C-A666-8E08E15AAFBC}">
      <dgm:prSet/>
      <dgm:spPr/>
      <dgm:t>
        <a:bodyPr/>
        <a:lstStyle/>
        <a:p>
          <a:endParaRPr lang="zh-TW" altLang="en-US"/>
        </a:p>
      </dgm:t>
    </dgm:pt>
    <dgm:pt modelId="{A0C77136-4160-45F8-917F-22628AA00630}" type="sibTrans" cxnId="{2F3B37C0-28F1-481C-A666-8E08E15AAFBC}">
      <dgm:prSet/>
      <dgm:spPr/>
      <dgm:t>
        <a:bodyPr/>
        <a:lstStyle/>
        <a:p>
          <a:endParaRPr lang="zh-TW" altLang="en-US"/>
        </a:p>
      </dgm:t>
    </dgm:pt>
    <dgm:pt modelId="{07B72CCE-7DF6-4DA5-A4E2-9C15DE46F4D6}">
      <dgm:prSet phldrT="[文字]"/>
      <dgm:spPr/>
      <dgm:t>
        <a:bodyPr/>
        <a:lstStyle/>
        <a:p>
          <a:r>
            <a:rPr lang="en-US" altLang="zh-TW" dirty="0" err="1" smtClean="0"/>
            <a:t>TableView</a:t>
          </a:r>
          <a:r>
            <a:rPr lang="zh-TW" altLang="zh-TW" dirty="0" smtClean="0"/>
            <a:t>欄位編輯</a:t>
          </a:r>
          <a:endParaRPr lang="zh-TW" altLang="en-US" dirty="0"/>
        </a:p>
      </dgm:t>
    </dgm:pt>
    <dgm:pt modelId="{735DEE64-FD8C-4DA5-9F8E-2687DD53ED2E}" type="parTrans" cxnId="{584556A0-378D-4DFA-95FB-7ED86E25C8BD}">
      <dgm:prSet/>
      <dgm:spPr/>
      <dgm:t>
        <a:bodyPr/>
        <a:lstStyle/>
        <a:p>
          <a:endParaRPr lang="zh-TW" altLang="en-US"/>
        </a:p>
      </dgm:t>
    </dgm:pt>
    <dgm:pt modelId="{BBA3B591-61C3-43CA-B81F-1A2961C8CDE1}" type="sibTrans" cxnId="{584556A0-378D-4DFA-95FB-7ED86E25C8BD}">
      <dgm:prSet/>
      <dgm:spPr/>
      <dgm:t>
        <a:bodyPr/>
        <a:lstStyle/>
        <a:p>
          <a:endParaRPr lang="zh-TW" altLang="en-US"/>
        </a:p>
      </dgm:t>
    </dgm:pt>
    <dgm:pt modelId="{B6B75DED-10F8-4471-8245-4AA88773375F}">
      <dgm:prSet phldrT="[文字]"/>
      <dgm:spPr/>
      <dgm:t>
        <a:bodyPr/>
        <a:lstStyle/>
        <a:p>
          <a:r>
            <a:rPr lang="en-US" altLang="en-US" dirty="0" err="1" smtClean="0"/>
            <a:t>TableView</a:t>
          </a:r>
          <a:r>
            <a:rPr lang="zh-TW" altLang="en-US" dirty="0" smtClean="0"/>
            <a:t>動態新增刪除列</a:t>
          </a:r>
          <a:endParaRPr lang="zh-TW" altLang="en-US" dirty="0"/>
        </a:p>
      </dgm:t>
    </dgm:pt>
    <dgm:pt modelId="{08CF929F-ED9B-4D71-9E67-340E8C204A1D}" type="parTrans" cxnId="{E4649ED8-B909-4867-B60F-02462CFF41AA}">
      <dgm:prSet/>
      <dgm:spPr/>
      <dgm:t>
        <a:bodyPr/>
        <a:lstStyle/>
        <a:p>
          <a:endParaRPr lang="zh-TW" altLang="en-US"/>
        </a:p>
      </dgm:t>
    </dgm:pt>
    <dgm:pt modelId="{E345DB57-45CB-4E4E-819D-B45117EE4DA3}" type="sibTrans" cxnId="{E4649ED8-B909-4867-B60F-02462CFF41AA}">
      <dgm:prSet/>
      <dgm:spPr/>
      <dgm:t>
        <a:bodyPr/>
        <a:lstStyle/>
        <a:p>
          <a:endParaRPr lang="zh-TW" altLang="en-US"/>
        </a:p>
      </dgm:t>
    </dgm:pt>
    <dgm:pt modelId="{D0F3DC1E-DC04-454B-890B-DA490F5D08BA}">
      <dgm:prSet phldrT="[文字]"/>
      <dgm:spPr/>
      <dgm:t>
        <a:bodyPr/>
        <a:lstStyle/>
        <a:p>
          <a:r>
            <a:rPr lang="en-US" altLang="zh-TW" smtClean="0"/>
            <a:t>依</a:t>
          </a:r>
          <a:r>
            <a:rPr lang="zh-TW" altLang="en-US" smtClean="0"/>
            <a:t>權限動態產生</a:t>
          </a:r>
          <a:r>
            <a:rPr lang="en-US" altLang="zh-TW" smtClean="0"/>
            <a:t>Menu</a:t>
          </a:r>
          <a:endParaRPr lang="zh-TW" altLang="en-US" dirty="0"/>
        </a:p>
      </dgm:t>
    </dgm:pt>
    <dgm:pt modelId="{2927B2FB-8DC8-4CDB-9DC1-415594BC2426}" type="parTrans" cxnId="{D65B019A-D307-4C72-BA58-82995845EC44}">
      <dgm:prSet/>
      <dgm:spPr/>
      <dgm:t>
        <a:bodyPr/>
        <a:lstStyle/>
        <a:p>
          <a:endParaRPr lang="zh-TW" altLang="en-US"/>
        </a:p>
      </dgm:t>
    </dgm:pt>
    <dgm:pt modelId="{CFA181C1-F353-4D4B-BA83-3595B684215F}" type="sibTrans" cxnId="{D65B019A-D307-4C72-BA58-82995845EC44}">
      <dgm:prSet/>
      <dgm:spPr/>
      <dgm:t>
        <a:bodyPr/>
        <a:lstStyle/>
        <a:p>
          <a:endParaRPr lang="zh-TW" altLang="en-US"/>
        </a:p>
      </dgm:t>
    </dgm:pt>
    <dgm:pt modelId="{BB6D413A-678C-4465-B5A3-AC1918D7629E}">
      <dgm:prSet phldrT="[文字]"/>
      <dgm:spPr/>
      <dgm:t>
        <a:bodyPr/>
        <a:lstStyle/>
        <a:p>
          <a:r>
            <a:rPr lang="zh-TW" altLang="en-US" dirty="0" smtClean="0"/>
            <a:t>設定</a:t>
          </a:r>
          <a:r>
            <a:rPr lang="en-US" altLang="zh-TW" dirty="0" smtClean="0"/>
            <a:t>CSS</a:t>
          </a:r>
          <a:endParaRPr lang="zh-TW" altLang="en-US" dirty="0"/>
        </a:p>
      </dgm:t>
    </dgm:pt>
    <dgm:pt modelId="{7AEB52DF-B1E8-4F04-B1D0-C3062D462109}" type="parTrans" cxnId="{356E60B7-3F01-4897-BBBC-D2975C2F7B64}">
      <dgm:prSet/>
      <dgm:spPr/>
      <dgm:t>
        <a:bodyPr/>
        <a:lstStyle/>
        <a:p>
          <a:endParaRPr lang="zh-TW" altLang="en-US"/>
        </a:p>
      </dgm:t>
    </dgm:pt>
    <dgm:pt modelId="{E1BDDF8F-9A77-4AF1-BC04-1820CA26B206}" type="sibTrans" cxnId="{356E60B7-3F01-4897-BBBC-D2975C2F7B64}">
      <dgm:prSet/>
      <dgm:spPr/>
      <dgm:t>
        <a:bodyPr/>
        <a:lstStyle/>
        <a:p>
          <a:endParaRPr lang="zh-TW" altLang="en-US"/>
        </a:p>
      </dgm:t>
    </dgm:pt>
    <dgm:pt modelId="{820F5F00-CED9-484B-AD4A-639C9D5299DB}" type="pres">
      <dgm:prSet presAssocID="{2123C5C7-9A66-4EB1-90A2-7B75D36DAA34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39C29EAF-816B-4207-BD6F-96276D767292}" type="pres">
      <dgm:prSet presAssocID="{AB4D42D2-2E32-4C3C-894F-0F07F871CF8E}" presName="parentLin" presStyleCnt="0"/>
      <dgm:spPr/>
    </dgm:pt>
    <dgm:pt modelId="{CF383EA0-1505-4292-B355-F6B9F524C267}" type="pres">
      <dgm:prSet presAssocID="{AB4D42D2-2E32-4C3C-894F-0F07F871CF8E}" presName="parentLeftMargin" presStyleLbl="node1" presStyleIdx="0" presStyleCnt="10"/>
      <dgm:spPr/>
      <dgm:t>
        <a:bodyPr/>
        <a:lstStyle/>
        <a:p>
          <a:endParaRPr lang="zh-TW" altLang="en-US"/>
        </a:p>
      </dgm:t>
    </dgm:pt>
    <dgm:pt modelId="{83E16768-8E53-4A61-A373-8FAB22A2B322}" type="pres">
      <dgm:prSet presAssocID="{AB4D42D2-2E32-4C3C-894F-0F07F871CF8E}" presName="parentText" presStyleLbl="node1" presStyleIdx="0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522DA7DC-F859-45B0-832F-85F3BA0AE608}" type="pres">
      <dgm:prSet presAssocID="{AB4D42D2-2E32-4C3C-894F-0F07F871CF8E}" presName="negativeSpace" presStyleCnt="0"/>
      <dgm:spPr/>
    </dgm:pt>
    <dgm:pt modelId="{6408B2D0-D7B5-4346-AE48-289591A87414}" type="pres">
      <dgm:prSet presAssocID="{AB4D42D2-2E32-4C3C-894F-0F07F871CF8E}" presName="childText" presStyleLbl="conFgAcc1" presStyleIdx="0" presStyleCnt="10">
        <dgm:presLayoutVars>
          <dgm:bulletEnabled val="1"/>
        </dgm:presLayoutVars>
      </dgm:prSet>
      <dgm:spPr/>
    </dgm:pt>
    <dgm:pt modelId="{67A23368-1BA3-4D25-B4B0-73B0975E2AB0}" type="pres">
      <dgm:prSet presAssocID="{8A5856E5-4A38-42AD-A340-95D861954328}" presName="spaceBetweenRectangles" presStyleCnt="0"/>
      <dgm:spPr/>
    </dgm:pt>
    <dgm:pt modelId="{04CA1829-8FD5-4E7F-9CF5-5988FFEF30CB}" type="pres">
      <dgm:prSet presAssocID="{5FA60E27-76C0-49E4-8508-45760A2824FF}" presName="parentLin" presStyleCnt="0"/>
      <dgm:spPr/>
    </dgm:pt>
    <dgm:pt modelId="{206067C5-44C9-4491-900E-9902D088ED36}" type="pres">
      <dgm:prSet presAssocID="{5FA60E27-76C0-49E4-8508-45760A2824FF}" presName="parentLeftMargin" presStyleLbl="node1" presStyleIdx="0" presStyleCnt="10"/>
      <dgm:spPr/>
      <dgm:t>
        <a:bodyPr/>
        <a:lstStyle/>
        <a:p>
          <a:endParaRPr lang="zh-TW" altLang="en-US"/>
        </a:p>
      </dgm:t>
    </dgm:pt>
    <dgm:pt modelId="{DE26029B-8574-4B15-A074-50360A5AC3C6}" type="pres">
      <dgm:prSet presAssocID="{5FA60E27-76C0-49E4-8508-45760A2824FF}" presName="parentText" presStyleLbl="node1" presStyleIdx="1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0FE4B18-8D5B-4DBE-9F09-847D65B4BF93}" type="pres">
      <dgm:prSet presAssocID="{5FA60E27-76C0-49E4-8508-45760A2824FF}" presName="negativeSpace" presStyleCnt="0"/>
      <dgm:spPr/>
    </dgm:pt>
    <dgm:pt modelId="{3FAF4B40-ADC4-43F8-8C41-F4A4065FC9D1}" type="pres">
      <dgm:prSet presAssocID="{5FA60E27-76C0-49E4-8508-45760A2824FF}" presName="childText" presStyleLbl="conFgAcc1" presStyleIdx="1" presStyleCnt="10">
        <dgm:presLayoutVars>
          <dgm:bulletEnabled val="1"/>
        </dgm:presLayoutVars>
      </dgm:prSet>
      <dgm:spPr/>
    </dgm:pt>
    <dgm:pt modelId="{7D48AA92-FDCE-4998-BCFB-D35A5983D76B}" type="pres">
      <dgm:prSet presAssocID="{3AD8C72D-C3A8-47B9-95E5-39103005699F}" presName="spaceBetweenRectangles" presStyleCnt="0"/>
      <dgm:spPr/>
    </dgm:pt>
    <dgm:pt modelId="{D87552E5-8B1A-46D4-A33A-0C8D756BE05D}" type="pres">
      <dgm:prSet presAssocID="{570729EF-9E81-4C0F-BA82-316A5D3AABC6}" presName="parentLin" presStyleCnt="0"/>
      <dgm:spPr/>
    </dgm:pt>
    <dgm:pt modelId="{EF340800-B5F3-424E-92F8-9C9186F76B4F}" type="pres">
      <dgm:prSet presAssocID="{570729EF-9E81-4C0F-BA82-316A5D3AABC6}" presName="parentLeftMargin" presStyleLbl="node1" presStyleIdx="1" presStyleCnt="10"/>
      <dgm:spPr/>
      <dgm:t>
        <a:bodyPr/>
        <a:lstStyle/>
        <a:p>
          <a:endParaRPr lang="zh-TW" altLang="en-US"/>
        </a:p>
      </dgm:t>
    </dgm:pt>
    <dgm:pt modelId="{1294DE02-DA7F-4188-BDAB-A428EFD39840}" type="pres">
      <dgm:prSet presAssocID="{570729EF-9E81-4C0F-BA82-316A5D3AABC6}" presName="parentText" presStyleLbl="node1" presStyleIdx="2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F02207C-E7F5-42CB-BEE9-4A42320E00C7}" type="pres">
      <dgm:prSet presAssocID="{570729EF-9E81-4C0F-BA82-316A5D3AABC6}" presName="negativeSpace" presStyleCnt="0"/>
      <dgm:spPr/>
    </dgm:pt>
    <dgm:pt modelId="{70E58596-2CC2-40F6-9C17-39DDA7AC96F8}" type="pres">
      <dgm:prSet presAssocID="{570729EF-9E81-4C0F-BA82-316A5D3AABC6}" presName="childText" presStyleLbl="conFgAcc1" presStyleIdx="2" presStyleCnt="10">
        <dgm:presLayoutVars>
          <dgm:bulletEnabled val="1"/>
        </dgm:presLayoutVars>
      </dgm:prSet>
      <dgm:spPr/>
    </dgm:pt>
    <dgm:pt modelId="{029E0BDC-A362-4CF4-BF44-19189B0A4B7C}" type="pres">
      <dgm:prSet presAssocID="{A0433F26-1141-489F-AF67-9066006C51FF}" presName="spaceBetweenRectangles" presStyleCnt="0"/>
      <dgm:spPr/>
    </dgm:pt>
    <dgm:pt modelId="{D12FF7B4-34F8-4930-A777-D17624957F0D}" type="pres">
      <dgm:prSet presAssocID="{437E402A-37C3-4C40-AA3F-A3613E4204BC}" presName="parentLin" presStyleCnt="0"/>
      <dgm:spPr/>
    </dgm:pt>
    <dgm:pt modelId="{56422BC3-BD80-4898-94A7-21F70DE6FD78}" type="pres">
      <dgm:prSet presAssocID="{437E402A-37C3-4C40-AA3F-A3613E4204BC}" presName="parentLeftMargin" presStyleLbl="node1" presStyleIdx="2" presStyleCnt="10"/>
      <dgm:spPr/>
      <dgm:t>
        <a:bodyPr/>
        <a:lstStyle/>
        <a:p>
          <a:endParaRPr lang="zh-TW" altLang="en-US"/>
        </a:p>
      </dgm:t>
    </dgm:pt>
    <dgm:pt modelId="{48AD9C3A-FAC4-4267-965A-C126E96E5D8D}" type="pres">
      <dgm:prSet presAssocID="{437E402A-37C3-4C40-AA3F-A3613E4204BC}" presName="parentText" presStyleLbl="node1" presStyleIdx="3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70B4624D-A9AC-493E-9E9E-901D3C72C5CE}" type="pres">
      <dgm:prSet presAssocID="{437E402A-37C3-4C40-AA3F-A3613E4204BC}" presName="negativeSpace" presStyleCnt="0"/>
      <dgm:spPr/>
    </dgm:pt>
    <dgm:pt modelId="{76052154-9F0D-4D19-8862-E8FF0FA565CE}" type="pres">
      <dgm:prSet presAssocID="{437E402A-37C3-4C40-AA3F-A3613E4204BC}" presName="childText" presStyleLbl="conFgAcc1" presStyleIdx="3" presStyleCnt="10">
        <dgm:presLayoutVars>
          <dgm:bulletEnabled val="1"/>
        </dgm:presLayoutVars>
      </dgm:prSet>
      <dgm:spPr/>
    </dgm:pt>
    <dgm:pt modelId="{E87C14DD-505D-4282-B45B-5E4097786D40}" type="pres">
      <dgm:prSet presAssocID="{7E7EBD90-DF77-44EC-BBC6-3E228E9C2E0C}" presName="spaceBetweenRectangles" presStyleCnt="0"/>
      <dgm:spPr/>
    </dgm:pt>
    <dgm:pt modelId="{8369CC7E-72CE-4ECF-A0A2-BE2C408DBC3B}" type="pres">
      <dgm:prSet presAssocID="{01825359-78FB-41D2-A350-3A5220F8EEDE}" presName="parentLin" presStyleCnt="0"/>
      <dgm:spPr/>
    </dgm:pt>
    <dgm:pt modelId="{AF4B57DA-6A88-4625-86B8-4FE5E54FFB7A}" type="pres">
      <dgm:prSet presAssocID="{01825359-78FB-41D2-A350-3A5220F8EEDE}" presName="parentLeftMargin" presStyleLbl="node1" presStyleIdx="3" presStyleCnt="10"/>
      <dgm:spPr/>
      <dgm:t>
        <a:bodyPr/>
        <a:lstStyle/>
        <a:p>
          <a:endParaRPr lang="zh-TW" altLang="en-US"/>
        </a:p>
      </dgm:t>
    </dgm:pt>
    <dgm:pt modelId="{68ADCD6D-F8F9-4C41-AB41-95EC06024783}" type="pres">
      <dgm:prSet presAssocID="{01825359-78FB-41D2-A350-3A5220F8EEDE}" presName="parentText" presStyleLbl="node1" presStyleIdx="4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A1B023A-A096-4369-87FE-08F7E74BA943}" type="pres">
      <dgm:prSet presAssocID="{01825359-78FB-41D2-A350-3A5220F8EEDE}" presName="negativeSpace" presStyleCnt="0"/>
      <dgm:spPr/>
    </dgm:pt>
    <dgm:pt modelId="{E1222E1D-1594-48F1-A610-56EEC5C3F2FC}" type="pres">
      <dgm:prSet presAssocID="{01825359-78FB-41D2-A350-3A5220F8EEDE}" presName="childText" presStyleLbl="conFgAcc1" presStyleIdx="4" presStyleCnt="10">
        <dgm:presLayoutVars>
          <dgm:bulletEnabled val="1"/>
        </dgm:presLayoutVars>
      </dgm:prSet>
      <dgm:spPr/>
    </dgm:pt>
    <dgm:pt modelId="{2566308E-08D7-4B51-B6DD-EF2ABCAE10B0}" type="pres">
      <dgm:prSet presAssocID="{D0FEEE69-2C94-4FCB-A6B2-B1C4A80F60C2}" presName="spaceBetweenRectangles" presStyleCnt="0"/>
      <dgm:spPr/>
    </dgm:pt>
    <dgm:pt modelId="{18D52128-56D8-402E-846A-535BD1D48474}" type="pres">
      <dgm:prSet presAssocID="{BB6D413A-678C-4465-B5A3-AC1918D7629E}" presName="parentLin" presStyleCnt="0"/>
      <dgm:spPr/>
    </dgm:pt>
    <dgm:pt modelId="{AC0DCDCD-33C5-4504-9591-ECB6A7F7B515}" type="pres">
      <dgm:prSet presAssocID="{BB6D413A-678C-4465-B5A3-AC1918D7629E}" presName="parentLeftMargin" presStyleLbl="node1" presStyleIdx="4" presStyleCnt="10"/>
      <dgm:spPr/>
      <dgm:t>
        <a:bodyPr/>
        <a:lstStyle/>
        <a:p>
          <a:endParaRPr lang="zh-TW" altLang="en-US"/>
        </a:p>
      </dgm:t>
    </dgm:pt>
    <dgm:pt modelId="{E542DC8F-408F-4F2C-ACD7-12EAD3368BDB}" type="pres">
      <dgm:prSet presAssocID="{BB6D413A-678C-4465-B5A3-AC1918D7629E}" presName="parentText" presStyleLbl="node1" presStyleIdx="5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70A8053F-87E5-4C4A-AE4B-1749E15FF177}" type="pres">
      <dgm:prSet presAssocID="{BB6D413A-678C-4465-B5A3-AC1918D7629E}" presName="negativeSpace" presStyleCnt="0"/>
      <dgm:spPr/>
    </dgm:pt>
    <dgm:pt modelId="{0DBF8EC8-F73F-4717-BB25-A18C92452D0E}" type="pres">
      <dgm:prSet presAssocID="{BB6D413A-678C-4465-B5A3-AC1918D7629E}" presName="childText" presStyleLbl="conFgAcc1" presStyleIdx="5" presStyleCnt="10">
        <dgm:presLayoutVars>
          <dgm:bulletEnabled val="1"/>
        </dgm:presLayoutVars>
      </dgm:prSet>
      <dgm:spPr/>
    </dgm:pt>
    <dgm:pt modelId="{DCC2D9DB-D80D-4119-BDF7-C524D1873F6A}" type="pres">
      <dgm:prSet presAssocID="{E1BDDF8F-9A77-4AF1-BC04-1820CA26B206}" presName="spaceBetweenRectangles" presStyleCnt="0"/>
      <dgm:spPr/>
    </dgm:pt>
    <dgm:pt modelId="{17354150-020D-42F9-BA90-2CE3395F950A}" type="pres">
      <dgm:prSet presAssocID="{AB8AFE0A-C006-49DA-911D-A9CB61A98A2B}" presName="parentLin" presStyleCnt="0"/>
      <dgm:spPr/>
    </dgm:pt>
    <dgm:pt modelId="{B25AE6D2-6807-446B-B913-475927F4482B}" type="pres">
      <dgm:prSet presAssocID="{AB8AFE0A-C006-49DA-911D-A9CB61A98A2B}" presName="parentLeftMargin" presStyleLbl="node1" presStyleIdx="5" presStyleCnt="10"/>
      <dgm:spPr/>
      <dgm:t>
        <a:bodyPr/>
        <a:lstStyle/>
        <a:p>
          <a:endParaRPr lang="zh-TW" altLang="en-US"/>
        </a:p>
      </dgm:t>
    </dgm:pt>
    <dgm:pt modelId="{3313DD66-44CA-404A-9D14-00908CC712BB}" type="pres">
      <dgm:prSet presAssocID="{AB8AFE0A-C006-49DA-911D-A9CB61A98A2B}" presName="parentText" presStyleLbl="node1" presStyleIdx="6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73B7DF3-D184-451F-9E6D-1DA179A80651}" type="pres">
      <dgm:prSet presAssocID="{AB8AFE0A-C006-49DA-911D-A9CB61A98A2B}" presName="negativeSpace" presStyleCnt="0"/>
      <dgm:spPr/>
    </dgm:pt>
    <dgm:pt modelId="{15256ADA-425E-4101-B10E-4A9ACE428E54}" type="pres">
      <dgm:prSet presAssocID="{AB8AFE0A-C006-49DA-911D-A9CB61A98A2B}" presName="childText" presStyleLbl="conFgAcc1" presStyleIdx="6" presStyleCnt="10">
        <dgm:presLayoutVars>
          <dgm:bulletEnabled val="1"/>
        </dgm:presLayoutVars>
      </dgm:prSet>
      <dgm:spPr/>
    </dgm:pt>
    <dgm:pt modelId="{0B3CC553-C9C3-42DB-9077-F3B2B77DC2C5}" type="pres">
      <dgm:prSet presAssocID="{A0C77136-4160-45F8-917F-22628AA00630}" presName="spaceBetweenRectangles" presStyleCnt="0"/>
      <dgm:spPr/>
    </dgm:pt>
    <dgm:pt modelId="{DE4800F4-B229-45E3-906E-DB5E8BA1D9B9}" type="pres">
      <dgm:prSet presAssocID="{07B72CCE-7DF6-4DA5-A4E2-9C15DE46F4D6}" presName="parentLin" presStyleCnt="0"/>
      <dgm:spPr/>
    </dgm:pt>
    <dgm:pt modelId="{EFB33354-1F5A-41E1-8B7B-886209907D10}" type="pres">
      <dgm:prSet presAssocID="{07B72CCE-7DF6-4DA5-A4E2-9C15DE46F4D6}" presName="parentLeftMargin" presStyleLbl="node1" presStyleIdx="6" presStyleCnt="10"/>
      <dgm:spPr/>
      <dgm:t>
        <a:bodyPr/>
        <a:lstStyle/>
        <a:p>
          <a:endParaRPr lang="zh-TW" altLang="en-US"/>
        </a:p>
      </dgm:t>
    </dgm:pt>
    <dgm:pt modelId="{F6E2B0BC-6F81-44B0-987B-55926C4B4416}" type="pres">
      <dgm:prSet presAssocID="{07B72CCE-7DF6-4DA5-A4E2-9C15DE46F4D6}" presName="parentText" presStyleLbl="node1" presStyleIdx="7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A07C46F9-E0E9-481B-A89D-1BE6D41A6E82}" type="pres">
      <dgm:prSet presAssocID="{07B72CCE-7DF6-4DA5-A4E2-9C15DE46F4D6}" presName="negativeSpace" presStyleCnt="0"/>
      <dgm:spPr/>
    </dgm:pt>
    <dgm:pt modelId="{7F23B642-94C6-4F36-811A-E38A1665EBF7}" type="pres">
      <dgm:prSet presAssocID="{07B72CCE-7DF6-4DA5-A4E2-9C15DE46F4D6}" presName="childText" presStyleLbl="conFgAcc1" presStyleIdx="7" presStyleCnt="10">
        <dgm:presLayoutVars>
          <dgm:bulletEnabled val="1"/>
        </dgm:presLayoutVars>
      </dgm:prSet>
      <dgm:spPr/>
    </dgm:pt>
    <dgm:pt modelId="{D41D6B74-0586-402E-BEEA-8B240284268B}" type="pres">
      <dgm:prSet presAssocID="{BBA3B591-61C3-43CA-B81F-1A2961C8CDE1}" presName="spaceBetweenRectangles" presStyleCnt="0"/>
      <dgm:spPr/>
    </dgm:pt>
    <dgm:pt modelId="{E69AC39C-ED2A-415B-A829-830C37834CF7}" type="pres">
      <dgm:prSet presAssocID="{B6B75DED-10F8-4471-8245-4AA88773375F}" presName="parentLin" presStyleCnt="0"/>
      <dgm:spPr/>
    </dgm:pt>
    <dgm:pt modelId="{D7AECAD9-DB50-47D1-9ED9-C171DA23B476}" type="pres">
      <dgm:prSet presAssocID="{B6B75DED-10F8-4471-8245-4AA88773375F}" presName="parentLeftMargin" presStyleLbl="node1" presStyleIdx="7" presStyleCnt="10"/>
      <dgm:spPr/>
      <dgm:t>
        <a:bodyPr/>
        <a:lstStyle/>
        <a:p>
          <a:endParaRPr lang="zh-TW" altLang="en-US"/>
        </a:p>
      </dgm:t>
    </dgm:pt>
    <dgm:pt modelId="{F83DD85D-9223-4E13-938A-00F4D89DDAC3}" type="pres">
      <dgm:prSet presAssocID="{B6B75DED-10F8-4471-8245-4AA88773375F}" presName="parentText" presStyleLbl="node1" presStyleIdx="8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2B3E134E-DF20-4BB6-9D08-A1CE12CCF80A}" type="pres">
      <dgm:prSet presAssocID="{B6B75DED-10F8-4471-8245-4AA88773375F}" presName="negativeSpace" presStyleCnt="0"/>
      <dgm:spPr/>
    </dgm:pt>
    <dgm:pt modelId="{69CC6C99-0BEC-4231-B565-878B6A38742D}" type="pres">
      <dgm:prSet presAssocID="{B6B75DED-10F8-4471-8245-4AA88773375F}" presName="childText" presStyleLbl="conFgAcc1" presStyleIdx="8" presStyleCnt="10">
        <dgm:presLayoutVars>
          <dgm:bulletEnabled val="1"/>
        </dgm:presLayoutVars>
      </dgm:prSet>
      <dgm:spPr/>
    </dgm:pt>
    <dgm:pt modelId="{DE115E6A-13FD-4D2D-BE80-6CB93E5EC48F}" type="pres">
      <dgm:prSet presAssocID="{E345DB57-45CB-4E4E-819D-B45117EE4DA3}" presName="spaceBetweenRectangles" presStyleCnt="0"/>
      <dgm:spPr/>
    </dgm:pt>
    <dgm:pt modelId="{D4DACD7B-F046-4724-81F2-5EA4DD89F5B7}" type="pres">
      <dgm:prSet presAssocID="{D0F3DC1E-DC04-454B-890B-DA490F5D08BA}" presName="parentLin" presStyleCnt="0"/>
      <dgm:spPr/>
    </dgm:pt>
    <dgm:pt modelId="{B3A55E33-8054-4FF7-948E-0E317B33006D}" type="pres">
      <dgm:prSet presAssocID="{D0F3DC1E-DC04-454B-890B-DA490F5D08BA}" presName="parentLeftMargin" presStyleLbl="node1" presStyleIdx="8" presStyleCnt="10"/>
      <dgm:spPr/>
      <dgm:t>
        <a:bodyPr/>
        <a:lstStyle/>
        <a:p>
          <a:endParaRPr lang="zh-TW" altLang="en-US"/>
        </a:p>
      </dgm:t>
    </dgm:pt>
    <dgm:pt modelId="{AB71FD2A-BCC1-473C-82F6-D03E9D951133}" type="pres">
      <dgm:prSet presAssocID="{D0F3DC1E-DC04-454B-890B-DA490F5D08BA}" presName="parentText" presStyleLbl="node1" presStyleIdx="9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9543AFC-FFEB-4899-865D-9A31814F85C1}" type="pres">
      <dgm:prSet presAssocID="{D0F3DC1E-DC04-454B-890B-DA490F5D08BA}" presName="negativeSpace" presStyleCnt="0"/>
      <dgm:spPr/>
    </dgm:pt>
    <dgm:pt modelId="{48F79520-0516-4004-A71E-BA3A40838372}" type="pres">
      <dgm:prSet presAssocID="{D0F3DC1E-DC04-454B-890B-DA490F5D08BA}" presName="childText" presStyleLbl="conFgAcc1" presStyleIdx="9" presStyleCnt="10">
        <dgm:presLayoutVars>
          <dgm:bulletEnabled val="1"/>
        </dgm:presLayoutVars>
      </dgm:prSet>
      <dgm:spPr/>
    </dgm:pt>
  </dgm:ptLst>
  <dgm:cxnLst>
    <dgm:cxn modelId="{E4649ED8-B909-4867-B60F-02462CFF41AA}" srcId="{2123C5C7-9A66-4EB1-90A2-7B75D36DAA34}" destId="{B6B75DED-10F8-4471-8245-4AA88773375F}" srcOrd="8" destOrd="0" parTransId="{08CF929F-ED9B-4D71-9E67-340E8C204A1D}" sibTransId="{E345DB57-45CB-4E4E-819D-B45117EE4DA3}"/>
    <dgm:cxn modelId="{584556A0-378D-4DFA-95FB-7ED86E25C8BD}" srcId="{2123C5C7-9A66-4EB1-90A2-7B75D36DAA34}" destId="{07B72CCE-7DF6-4DA5-A4E2-9C15DE46F4D6}" srcOrd="7" destOrd="0" parTransId="{735DEE64-FD8C-4DA5-9F8E-2687DD53ED2E}" sibTransId="{BBA3B591-61C3-43CA-B81F-1A2961C8CDE1}"/>
    <dgm:cxn modelId="{2F3B37C0-28F1-481C-A666-8E08E15AAFBC}" srcId="{2123C5C7-9A66-4EB1-90A2-7B75D36DAA34}" destId="{AB8AFE0A-C006-49DA-911D-A9CB61A98A2B}" srcOrd="6" destOrd="0" parTransId="{84724C05-8795-46CB-BF81-A8034FBF449F}" sibTransId="{A0C77136-4160-45F8-917F-22628AA00630}"/>
    <dgm:cxn modelId="{A75D1FDE-E136-4FD9-9483-EF99F16EE150}" type="presOf" srcId="{01825359-78FB-41D2-A350-3A5220F8EEDE}" destId="{68ADCD6D-F8F9-4C41-AB41-95EC06024783}" srcOrd="1" destOrd="0" presId="urn:microsoft.com/office/officeart/2005/8/layout/list1"/>
    <dgm:cxn modelId="{CB59961F-EB62-46B0-8248-C3A1450744E3}" type="presOf" srcId="{B6B75DED-10F8-4471-8245-4AA88773375F}" destId="{F83DD85D-9223-4E13-938A-00F4D89DDAC3}" srcOrd="1" destOrd="0" presId="urn:microsoft.com/office/officeart/2005/8/layout/list1"/>
    <dgm:cxn modelId="{5337E14E-7486-4D02-8C00-C0F09CE2087B}" type="presOf" srcId="{07B72CCE-7DF6-4DA5-A4E2-9C15DE46F4D6}" destId="{EFB33354-1F5A-41E1-8B7B-886209907D10}" srcOrd="0" destOrd="0" presId="urn:microsoft.com/office/officeart/2005/8/layout/list1"/>
    <dgm:cxn modelId="{41DF6EC1-3DF7-4E46-9ACC-8905CEEC255E}" type="presOf" srcId="{570729EF-9E81-4C0F-BA82-316A5D3AABC6}" destId="{EF340800-B5F3-424E-92F8-9C9186F76B4F}" srcOrd="0" destOrd="0" presId="urn:microsoft.com/office/officeart/2005/8/layout/list1"/>
    <dgm:cxn modelId="{8660ECBB-2FF8-4464-9724-7CF1928C7B83}" type="presOf" srcId="{AB4D42D2-2E32-4C3C-894F-0F07F871CF8E}" destId="{CF383EA0-1505-4292-B355-F6B9F524C267}" srcOrd="0" destOrd="0" presId="urn:microsoft.com/office/officeart/2005/8/layout/list1"/>
    <dgm:cxn modelId="{22A76963-2171-4B28-AABF-19E077B5A10B}" type="presOf" srcId="{437E402A-37C3-4C40-AA3F-A3613E4204BC}" destId="{56422BC3-BD80-4898-94A7-21F70DE6FD78}" srcOrd="0" destOrd="0" presId="urn:microsoft.com/office/officeart/2005/8/layout/list1"/>
    <dgm:cxn modelId="{5005F2A3-EA7F-49B8-9E2B-86BC9FBF4315}" srcId="{2123C5C7-9A66-4EB1-90A2-7B75D36DAA34}" destId="{AB4D42D2-2E32-4C3C-894F-0F07F871CF8E}" srcOrd="0" destOrd="0" parTransId="{D74157BE-3523-40C4-BD68-213B7DC75895}" sibTransId="{8A5856E5-4A38-42AD-A340-95D861954328}"/>
    <dgm:cxn modelId="{87604AF5-BEFF-4C14-9C99-EBB63B947A3B}" type="presOf" srcId="{07B72CCE-7DF6-4DA5-A4E2-9C15DE46F4D6}" destId="{F6E2B0BC-6F81-44B0-987B-55926C4B4416}" srcOrd="1" destOrd="0" presId="urn:microsoft.com/office/officeart/2005/8/layout/list1"/>
    <dgm:cxn modelId="{B037E1F7-2DD1-414D-A46F-71341709AEFB}" type="presOf" srcId="{AB8AFE0A-C006-49DA-911D-A9CB61A98A2B}" destId="{3313DD66-44CA-404A-9D14-00908CC712BB}" srcOrd="1" destOrd="0" presId="urn:microsoft.com/office/officeart/2005/8/layout/list1"/>
    <dgm:cxn modelId="{651DC946-F626-458A-B0D1-482811200DB4}" srcId="{2123C5C7-9A66-4EB1-90A2-7B75D36DAA34}" destId="{570729EF-9E81-4C0F-BA82-316A5D3AABC6}" srcOrd="2" destOrd="0" parTransId="{7FA060FF-9F0B-4919-AD2D-BA0FAC2A6933}" sibTransId="{A0433F26-1141-489F-AF67-9066006C51FF}"/>
    <dgm:cxn modelId="{3896A41E-F80E-48B1-A697-0B3548F2C715}" type="presOf" srcId="{AB8AFE0A-C006-49DA-911D-A9CB61A98A2B}" destId="{B25AE6D2-6807-446B-B913-475927F4482B}" srcOrd="0" destOrd="0" presId="urn:microsoft.com/office/officeart/2005/8/layout/list1"/>
    <dgm:cxn modelId="{51654731-39D9-42B0-8688-63B86039D510}" srcId="{2123C5C7-9A66-4EB1-90A2-7B75D36DAA34}" destId="{437E402A-37C3-4C40-AA3F-A3613E4204BC}" srcOrd="3" destOrd="0" parTransId="{E679EA60-08BD-4817-95FD-1187E498ECB6}" sibTransId="{7E7EBD90-DF77-44EC-BBC6-3E228E9C2E0C}"/>
    <dgm:cxn modelId="{AD93385B-6087-40EB-824A-E1528C961E56}" type="presOf" srcId="{BB6D413A-678C-4465-B5A3-AC1918D7629E}" destId="{AC0DCDCD-33C5-4504-9591-ECB6A7F7B515}" srcOrd="0" destOrd="0" presId="urn:microsoft.com/office/officeart/2005/8/layout/list1"/>
    <dgm:cxn modelId="{DC5B08CF-714B-43C9-B173-B96D839CCC5D}" type="presOf" srcId="{01825359-78FB-41D2-A350-3A5220F8EEDE}" destId="{AF4B57DA-6A88-4625-86B8-4FE5E54FFB7A}" srcOrd="0" destOrd="0" presId="urn:microsoft.com/office/officeart/2005/8/layout/list1"/>
    <dgm:cxn modelId="{A063F25F-2B0A-4C45-818B-DE021BE4A4E9}" srcId="{2123C5C7-9A66-4EB1-90A2-7B75D36DAA34}" destId="{01825359-78FB-41D2-A350-3A5220F8EEDE}" srcOrd="4" destOrd="0" parTransId="{553309FB-F8DE-46C8-B4A2-FE6FBA3D84D6}" sibTransId="{D0FEEE69-2C94-4FCB-A6B2-B1C4A80F60C2}"/>
    <dgm:cxn modelId="{68FF7085-34AA-4140-934E-05E207AFC683}" type="presOf" srcId="{5FA60E27-76C0-49E4-8508-45760A2824FF}" destId="{206067C5-44C9-4491-900E-9902D088ED36}" srcOrd="0" destOrd="0" presId="urn:microsoft.com/office/officeart/2005/8/layout/list1"/>
    <dgm:cxn modelId="{3B0864DF-770E-45A5-BF4E-2D4DA5C10423}" type="presOf" srcId="{570729EF-9E81-4C0F-BA82-316A5D3AABC6}" destId="{1294DE02-DA7F-4188-BDAB-A428EFD39840}" srcOrd="1" destOrd="0" presId="urn:microsoft.com/office/officeart/2005/8/layout/list1"/>
    <dgm:cxn modelId="{356E60B7-3F01-4897-BBBC-D2975C2F7B64}" srcId="{2123C5C7-9A66-4EB1-90A2-7B75D36DAA34}" destId="{BB6D413A-678C-4465-B5A3-AC1918D7629E}" srcOrd="5" destOrd="0" parTransId="{7AEB52DF-B1E8-4F04-B1D0-C3062D462109}" sibTransId="{E1BDDF8F-9A77-4AF1-BC04-1820CA26B206}"/>
    <dgm:cxn modelId="{9452CC51-3108-455B-9975-D8DA0FBF1BF3}" srcId="{2123C5C7-9A66-4EB1-90A2-7B75D36DAA34}" destId="{5FA60E27-76C0-49E4-8508-45760A2824FF}" srcOrd="1" destOrd="0" parTransId="{A06DA8CE-8234-4CC2-BCCE-2F677697FEAF}" sibTransId="{3AD8C72D-C3A8-47B9-95E5-39103005699F}"/>
    <dgm:cxn modelId="{94FD7B0E-29D8-4904-9C94-A0D81E8FC0F4}" type="presOf" srcId="{B6B75DED-10F8-4471-8245-4AA88773375F}" destId="{D7AECAD9-DB50-47D1-9ED9-C171DA23B476}" srcOrd="0" destOrd="0" presId="urn:microsoft.com/office/officeart/2005/8/layout/list1"/>
    <dgm:cxn modelId="{311551AA-8A2D-4D78-ACE9-24F9F1686350}" type="presOf" srcId="{AB4D42D2-2E32-4C3C-894F-0F07F871CF8E}" destId="{83E16768-8E53-4A61-A373-8FAB22A2B322}" srcOrd="1" destOrd="0" presId="urn:microsoft.com/office/officeart/2005/8/layout/list1"/>
    <dgm:cxn modelId="{C2BC1321-7B4B-4F7B-AE89-1A45D9B88223}" type="presOf" srcId="{5FA60E27-76C0-49E4-8508-45760A2824FF}" destId="{DE26029B-8574-4B15-A074-50360A5AC3C6}" srcOrd="1" destOrd="0" presId="urn:microsoft.com/office/officeart/2005/8/layout/list1"/>
    <dgm:cxn modelId="{20BAAAEF-54C6-45F6-A06F-6AEB51F01DF0}" type="presOf" srcId="{2123C5C7-9A66-4EB1-90A2-7B75D36DAA34}" destId="{820F5F00-CED9-484B-AD4A-639C9D5299DB}" srcOrd="0" destOrd="0" presId="urn:microsoft.com/office/officeart/2005/8/layout/list1"/>
    <dgm:cxn modelId="{D65B019A-D307-4C72-BA58-82995845EC44}" srcId="{2123C5C7-9A66-4EB1-90A2-7B75D36DAA34}" destId="{D0F3DC1E-DC04-454B-890B-DA490F5D08BA}" srcOrd="9" destOrd="0" parTransId="{2927B2FB-8DC8-4CDB-9DC1-415594BC2426}" sibTransId="{CFA181C1-F353-4D4B-BA83-3595B684215F}"/>
    <dgm:cxn modelId="{A3064EC5-FE1F-4979-8B31-F92FFA33D704}" type="presOf" srcId="{D0F3DC1E-DC04-454B-890B-DA490F5D08BA}" destId="{AB71FD2A-BCC1-473C-82F6-D03E9D951133}" srcOrd="1" destOrd="0" presId="urn:microsoft.com/office/officeart/2005/8/layout/list1"/>
    <dgm:cxn modelId="{8608E55D-3BDA-4A4A-A4C5-1493612AC374}" type="presOf" srcId="{437E402A-37C3-4C40-AA3F-A3613E4204BC}" destId="{48AD9C3A-FAC4-4267-965A-C126E96E5D8D}" srcOrd="1" destOrd="0" presId="urn:microsoft.com/office/officeart/2005/8/layout/list1"/>
    <dgm:cxn modelId="{02902B29-CA19-4120-B5C7-152CB183FBAB}" type="presOf" srcId="{BB6D413A-678C-4465-B5A3-AC1918D7629E}" destId="{E542DC8F-408F-4F2C-ACD7-12EAD3368BDB}" srcOrd="1" destOrd="0" presId="urn:microsoft.com/office/officeart/2005/8/layout/list1"/>
    <dgm:cxn modelId="{FCB1AE80-53AB-4EC0-88F0-978E0C094C9C}" type="presOf" srcId="{D0F3DC1E-DC04-454B-890B-DA490F5D08BA}" destId="{B3A55E33-8054-4FF7-948E-0E317B33006D}" srcOrd="0" destOrd="0" presId="urn:microsoft.com/office/officeart/2005/8/layout/list1"/>
    <dgm:cxn modelId="{CA141B9E-7090-4D6C-BF34-2E9FBAF146C7}" type="presParOf" srcId="{820F5F00-CED9-484B-AD4A-639C9D5299DB}" destId="{39C29EAF-816B-4207-BD6F-96276D767292}" srcOrd="0" destOrd="0" presId="urn:microsoft.com/office/officeart/2005/8/layout/list1"/>
    <dgm:cxn modelId="{56D1CB44-E574-4B5F-8031-89E0152C69DF}" type="presParOf" srcId="{39C29EAF-816B-4207-BD6F-96276D767292}" destId="{CF383EA0-1505-4292-B355-F6B9F524C267}" srcOrd="0" destOrd="0" presId="urn:microsoft.com/office/officeart/2005/8/layout/list1"/>
    <dgm:cxn modelId="{E028F479-B76B-450B-AA0D-11A139872FF4}" type="presParOf" srcId="{39C29EAF-816B-4207-BD6F-96276D767292}" destId="{83E16768-8E53-4A61-A373-8FAB22A2B322}" srcOrd="1" destOrd="0" presId="urn:microsoft.com/office/officeart/2005/8/layout/list1"/>
    <dgm:cxn modelId="{35FFC055-CA31-4EAA-81A8-031511CD667C}" type="presParOf" srcId="{820F5F00-CED9-484B-AD4A-639C9D5299DB}" destId="{522DA7DC-F859-45B0-832F-85F3BA0AE608}" srcOrd="1" destOrd="0" presId="urn:microsoft.com/office/officeart/2005/8/layout/list1"/>
    <dgm:cxn modelId="{FF9601B6-E5AB-43C1-A7BF-CAB1C8BD550A}" type="presParOf" srcId="{820F5F00-CED9-484B-AD4A-639C9D5299DB}" destId="{6408B2D0-D7B5-4346-AE48-289591A87414}" srcOrd="2" destOrd="0" presId="urn:microsoft.com/office/officeart/2005/8/layout/list1"/>
    <dgm:cxn modelId="{CC7485BA-3FC5-499C-9059-6BA20791D07D}" type="presParOf" srcId="{820F5F00-CED9-484B-AD4A-639C9D5299DB}" destId="{67A23368-1BA3-4D25-B4B0-73B0975E2AB0}" srcOrd="3" destOrd="0" presId="urn:microsoft.com/office/officeart/2005/8/layout/list1"/>
    <dgm:cxn modelId="{7458C94C-1809-448C-BE57-4314E63EC4CE}" type="presParOf" srcId="{820F5F00-CED9-484B-AD4A-639C9D5299DB}" destId="{04CA1829-8FD5-4E7F-9CF5-5988FFEF30CB}" srcOrd="4" destOrd="0" presId="urn:microsoft.com/office/officeart/2005/8/layout/list1"/>
    <dgm:cxn modelId="{D223CE88-309A-4114-8C33-36D48F1C2BFE}" type="presParOf" srcId="{04CA1829-8FD5-4E7F-9CF5-5988FFEF30CB}" destId="{206067C5-44C9-4491-900E-9902D088ED36}" srcOrd="0" destOrd="0" presId="urn:microsoft.com/office/officeart/2005/8/layout/list1"/>
    <dgm:cxn modelId="{8D077481-A4AC-413C-B5C2-44619B3A9A36}" type="presParOf" srcId="{04CA1829-8FD5-4E7F-9CF5-5988FFEF30CB}" destId="{DE26029B-8574-4B15-A074-50360A5AC3C6}" srcOrd="1" destOrd="0" presId="urn:microsoft.com/office/officeart/2005/8/layout/list1"/>
    <dgm:cxn modelId="{364BA6BD-0D3E-437E-8EB5-423401306966}" type="presParOf" srcId="{820F5F00-CED9-484B-AD4A-639C9D5299DB}" destId="{B0FE4B18-8D5B-4DBE-9F09-847D65B4BF93}" srcOrd="5" destOrd="0" presId="urn:microsoft.com/office/officeart/2005/8/layout/list1"/>
    <dgm:cxn modelId="{3707F27E-5D01-407B-9630-E8A637CD996F}" type="presParOf" srcId="{820F5F00-CED9-484B-AD4A-639C9D5299DB}" destId="{3FAF4B40-ADC4-43F8-8C41-F4A4065FC9D1}" srcOrd="6" destOrd="0" presId="urn:microsoft.com/office/officeart/2005/8/layout/list1"/>
    <dgm:cxn modelId="{48CBC389-8A0F-410F-A378-6248B6CFE174}" type="presParOf" srcId="{820F5F00-CED9-484B-AD4A-639C9D5299DB}" destId="{7D48AA92-FDCE-4998-BCFB-D35A5983D76B}" srcOrd="7" destOrd="0" presId="urn:microsoft.com/office/officeart/2005/8/layout/list1"/>
    <dgm:cxn modelId="{58DDAAF0-3681-446F-8D63-2606D7ACD1A4}" type="presParOf" srcId="{820F5F00-CED9-484B-AD4A-639C9D5299DB}" destId="{D87552E5-8B1A-46D4-A33A-0C8D756BE05D}" srcOrd="8" destOrd="0" presId="urn:microsoft.com/office/officeart/2005/8/layout/list1"/>
    <dgm:cxn modelId="{84D374F7-2207-4F96-A951-142590217239}" type="presParOf" srcId="{D87552E5-8B1A-46D4-A33A-0C8D756BE05D}" destId="{EF340800-B5F3-424E-92F8-9C9186F76B4F}" srcOrd="0" destOrd="0" presId="urn:microsoft.com/office/officeart/2005/8/layout/list1"/>
    <dgm:cxn modelId="{BDB3D6FA-FB1F-4198-92D4-573D9A41F00C}" type="presParOf" srcId="{D87552E5-8B1A-46D4-A33A-0C8D756BE05D}" destId="{1294DE02-DA7F-4188-BDAB-A428EFD39840}" srcOrd="1" destOrd="0" presId="urn:microsoft.com/office/officeart/2005/8/layout/list1"/>
    <dgm:cxn modelId="{0CB82144-D0D3-45F8-89CB-4A68E1A705E0}" type="presParOf" srcId="{820F5F00-CED9-484B-AD4A-639C9D5299DB}" destId="{6F02207C-E7F5-42CB-BEE9-4A42320E00C7}" srcOrd="9" destOrd="0" presId="urn:microsoft.com/office/officeart/2005/8/layout/list1"/>
    <dgm:cxn modelId="{892A2995-AB3F-4660-9FD1-203DC0CFB64B}" type="presParOf" srcId="{820F5F00-CED9-484B-AD4A-639C9D5299DB}" destId="{70E58596-2CC2-40F6-9C17-39DDA7AC96F8}" srcOrd="10" destOrd="0" presId="urn:microsoft.com/office/officeart/2005/8/layout/list1"/>
    <dgm:cxn modelId="{A0E992EB-F7E9-4532-B0FE-F817B9BDE126}" type="presParOf" srcId="{820F5F00-CED9-484B-AD4A-639C9D5299DB}" destId="{029E0BDC-A362-4CF4-BF44-19189B0A4B7C}" srcOrd="11" destOrd="0" presId="urn:microsoft.com/office/officeart/2005/8/layout/list1"/>
    <dgm:cxn modelId="{A6A88BC5-2F49-4A40-87AF-A43F171B9E3C}" type="presParOf" srcId="{820F5F00-CED9-484B-AD4A-639C9D5299DB}" destId="{D12FF7B4-34F8-4930-A777-D17624957F0D}" srcOrd="12" destOrd="0" presId="urn:microsoft.com/office/officeart/2005/8/layout/list1"/>
    <dgm:cxn modelId="{D1FB963E-BB1C-4BBD-8585-8F252FE894BD}" type="presParOf" srcId="{D12FF7B4-34F8-4930-A777-D17624957F0D}" destId="{56422BC3-BD80-4898-94A7-21F70DE6FD78}" srcOrd="0" destOrd="0" presId="urn:microsoft.com/office/officeart/2005/8/layout/list1"/>
    <dgm:cxn modelId="{B5A8EC4A-E5ED-4D1F-87FA-A863827E9E70}" type="presParOf" srcId="{D12FF7B4-34F8-4930-A777-D17624957F0D}" destId="{48AD9C3A-FAC4-4267-965A-C126E96E5D8D}" srcOrd="1" destOrd="0" presId="urn:microsoft.com/office/officeart/2005/8/layout/list1"/>
    <dgm:cxn modelId="{024380C7-CE42-4918-886C-679298261C56}" type="presParOf" srcId="{820F5F00-CED9-484B-AD4A-639C9D5299DB}" destId="{70B4624D-A9AC-493E-9E9E-901D3C72C5CE}" srcOrd="13" destOrd="0" presId="urn:microsoft.com/office/officeart/2005/8/layout/list1"/>
    <dgm:cxn modelId="{1F4EC0B0-5208-4658-B936-83E57BCAE5AF}" type="presParOf" srcId="{820F5F00-CED9-484B-AD4A-639C9D5299DB}" destId="{76052154-9F0D-4D19-8862-E8FF0FA565CE}" srcOrd="14" destOrd="0" presId="urn:microsoft.com/office/officeart/2005/8/layout/list1"/>
    <dgm:cxn modelId="{CD5560BD-A714-4EA1-A5FE-B12EC0459428}" type="presParOf" srcId="{820F5F00-CED9-484B-AD4A-639C9D5299DB}" destId="{E87C14DD-505D-4282-B45B-5E4097786D40}" srcOrd="15" destOrd="0" presId="urn:microsoft.com/office/officeart/2005/8/layout/list1"/>
    <dgm:cxn modelId="{C6992CDD-0DAE-4220-8860-8F3199837F47}" type="presParOf" srcId="{820F5F00-CED9-484B-AD4A-639C9D5299DB}" destId="{8369CC7E-72CE-4ECF-A0A2-BE2C408DBC3B}" srcOrd="16" destOrd="0" presId="urn:microsoft.com/office/officeart/2005/8/layout/list1"/>
    <dgm:cxn modelId="{503E7884-AB38-40B6-8723-FBBD643EBE87}" type="presParOf" srcId="{8369CC7E-72CE-4ECF-A0A2-BE2C408DBC3B}" destId="{AF4B57DA-6A88-4625-86B8-4FE5E54FFB7A}" srcOrd="0" destOrd="0" presId="urn:microsoft.com/office/officeart/2005/8/layout/list1"/>
    <dgm:cxn modelId="{CB1F0F4A-33DF-48D6-9039-FB53DFACD82C}" type="presParOf" srcId="{8369CC7E-72CE-4ECF-A0A2-BE2C408DBC3B}" destId="{68ADCD6D-F8F9-4C41-AB41-95EC06024783}" srcOrd="1" destOrd="0" presId="urn:microsoft.com/office/officeart/2005/8/layout/list1"/>
    <dgm:cxn modelId="{B4DB5C81-5CFB-4FAE-9BA9-DD8949EFB9EB}" type="presParOf" srcId="{820F5F00-CED9-484B-AD4A-639C9D5299DB}" destId="{0A1B023A-A096-4369-87FE-08F7E74BA943}" srcOrd="17" destOrd="0" presId="urn:microsoft.com/office/officeart/2005/8/layout/list1"/>
    <dgm:cxn modelId="{F344261E-7F45-4601-8942-4C7E41A735AE}" type="presParOf" srcId="{820F5F00-CED9-484B-AD4A-639C9D5299DB}" destId="{E1222E1D-1594-48F1-A610-56EEC5C3F2FC}" srcOrd="18" destOrd="0" presId="urn:microsoft.com/office/officeart/2005/8/layout/list1"/>
    <dgm:cxn modelId="{8CA00A3A-9EEE-43D9-BB15-E82824F6A820}" type="presParOf" srcId="{820F5F00-CED9-484B-AD4A-639C9D5299DB}" destId="{2566308E-08D7-4B51-B6DD-EF2ABCAE10B0}" srcOrd="19" destOrd="0" presId="urn:microsoft.com/office/officeart/2005/8/layout/list1"/>
    <dgm:cxn modelId="{485B7D6B-2F80-4145-AB47-8548D615A8A1}" type="presParOf" srcId="{820F5F00-CED9-484B-AD4A-639C9D5299DB}" destId="{18D52128-56D8-402E-846A-535BD1D48474}" srcOrd="20" destOrd="0" presId="urn:microsoft.com/office/officeart/2005/8/layout/list1"/>
    <dgm:cxn modelId="{29E42355-A693-4582-83E6-58140EA0680C}" type="presParOf" srcId="{18D52128-56D8-402E-846A-535BD1D48474}" destId="{AC0DCDCD-33C5-4504-9591-ECB6A7F7B515}" srcOrd="0" destOrd="0" presId="urn:microsoft.com/office/officeart/2005/8/layout/list1"/>
    <dgm:cxn modelId="{CA3C59C6-781C-4C3D-A5C2-3082B5E21261}" type="presParOf" srcId="{18D52128-56D8-402E-846A-535BD1D48474}" destId="{E542DC8F-408F-4F2C-ACD7-12EAD3368BDB}" srcOrd="1" destOrd="0" presId="urn:microsoft.com/office/officeart/2005/8/layout/list1"/>
    <dgm:cxn modelId="{2882F850-9E5F-47C5-9416-A30B917BA232}" type="presParOf" srcId="{820F5F00-CED9-484B-AD4A-639C9D5299DB}" destId="{70A8053F-87E5-4C4A-AE4B-1749E15FF177}" srcOrd="21" destOrd="0" presId="urn:microsoft.com/office/officeart/2005/8/layout/list1"/>
    <dgm:cxn modelId="{C99BA2DE-E93F-450F-AED9-F7F0933D45A0}" type="presParOf" srcId="{820F5F00-CED9-484B-AD4A-639C9D5299DB}" destId="{0DBF8EC8-F73F-4717-BB25-A18C92452D0E}" srcOrd="22" destOrd="0" presId="urn:microsoft.com/office/officeart/2005/8/layout/list1"/>
    <dgm:cxn modelId="{4D104D6B-62AB-4CD7-8490-F76AB7CC4E70}" type="presParOf" srcId="{820F5F00-CED9-484B-AD4A-639C9D5299DB}" destId="{DCC2D9DB-D80D-4119-BDF7-C524D1873F6A}" srcOrd="23" destOrd="0" presId="urn:microsoft.com/office/officeart/2005/8/layout/list1"/>
    <dgm:cxn modelId="{B10EC0C0-3919-4528-A934-40B6ED38E011}" type="presParOf" srcId="{820F5F00-CED9-484B-AD4A-639C9D5299DB}" destId="{17354150-020D-42F9-BA90-2CE3395F950A}" srcOrd="24" destOrd="0" presId="urn:microsoft.com/office/officeart/2005/8/layout/list1"/>
    <dgm:cxn modelId="{2D40E9FA-8713-4EE4-8CA9-5CBDF4771CF1}" type="presParOf" srcId="{17354150-020D-42F9-BA90-2CE3395F950A}" destId="{B25AE6D2-6807-446B-B913-475927F4482B}" srcOrd="0" destOrd="0" presId="urn:microsoft.com/office/officeart/2005/8/layout/list1"/>
    <dgm:cxn modelId="{5269359E-9418-4E3F-98DC-DEAFF7BC18C7}" type="presParOf" srcId="{17354150-020D-42F9-BA90-2CE3395F950A}" destId="{3313DD66-44CA-404A-9D14-00908CC712BB}" srcOrd="1" destOrd="0" presId="urn:microsoft.com/office/officeart/2005/8/layout/list1"/>
    <dgm:cxn modelId="{CA2382B8-25B1-4534-962F-7A048EB29EBB}" type="presParOf" srcId="{820F5F00-CED9-484B-AD4A-639C9D5299DB}" destId="{673B7DF3-D184-451F-9E6D-1DA179A80651}" srcOrd="25" destOrd="0" presId="urn:microsoft.com/office/officeart/2005/8/layout/list1"/>
    <dgm:cxn modelId="{4D711F46-6244-4990-9E8C-131699B36ADF}" type="presParOf" srcId="{820F5F00-CED9-484B-AD4A-639C9D5299DB}" destId="{15256ADA-425E-4101-B10E-4A9ACE428E54}" srcOrd="26" destOrd="0" presId="urn:microsoft.com/office/officeart/2005/8/layout/list1"/>
    <dgm:cxn modelId="{B675F288-D045-4C08-A7D3-BF360800782F}" type="presParOf" srcId="{820F5F00-CED9-484B-AD4A-639C9D5299DB}" destId="{0B3CC553-C9C3-42DB-9077-F3B2B77DC2C5}" srcOrd="27" destOrd="0" presId="urn:microsoft.com/office/officeart/2005/8/layout/list1"/>
    <dgm:cxn modelId="{0118A848-2044-4E6C-BB83-8291DB6E7F73}" type="presParOf" srcId="{820F5F00-CED9-484B-AD4A-639C9D5299DB}" destId="{DE4800F4-B229-45E3-906E-DB5E8BA1D9B9}" srcOrd="28" destOrd="0" presId="urn:microsoft.com/office/officeart/2005/8/layout/list1"/>
    <dgm:cxn modelId="{7C3EF87E-9296-4E04-8382-A38BB3176D1C}" type="presParOf" srcId="{DE4800F4-B229-45E3-906E-DB5E8BA1D9B9}" destId="{EFB33354-1F5A-41E1-8B7B-886209907D10}" srcOrd="0" destOrd="0" presId="urn:microsoft.com/office/officeart/2005/8/layout/list1"/>
    <dgm:cxn modelId="{92F106EB-7EBF-4FDF-8794-33660389DAA0}" type="presParOf" srcId="{DE4800F4-B229-45E3-906E-DB5E8BA1D9B9}" destId="{F6E2B0BC-6F81-44B0-987B-55926C4B4416}" srcOrd="1" destOrd="0" presId="urn:microsoft.com/office/officeart/2005/8/layout/list1"/>
    <dgm:cxn modelId="{3D046E07-BCAF-4BA0-B6D8-D9000B0307F7}" type="presParOf" srcId="{820F5F00-CED9-484B-AD4A-639C9D5299DB}" destId="{A07C46F9-E0E9-481B-A89D-1BE6D41A6E82}" srcOrd="29" destOrd="0" presId="urn:microsoft.com/office/officeart/2005/8/layout/list1"/>
    <dgm:cxn modelId="{F7C64E17-4EA0-42A2-B933-9675CF5A71A3}" type="presParOf" srcId="{820F5F00-CED9-484B-AD4A-639C9D5299DB}" destId="{7F23B642-94C6-4F36-811A-E38A1665EBF7}" srcOrd="30" destOrd="0" presId="urn:microsoft.com/office/officeart/2005/8/layout/list1"/>
    <dgm:cxn modelId="{B2F8828D-19A1-4CDA-AF88-6ABF742874EE}" type="presParOf" srcId="{820F5F00-CED9-484B-AD4A-639C9D5299DB}" destId="{D41D6B74-0586-402E-BEEA-8B240284268B}" srcOrd="31" destOrd="0" presId="urn:microsoft.com/office/officeart/2005/8/layout/list1"/>
    <dgm:cxn modelId="{698393D9-4B71-4914-A12D-4DC743E380AA}" type="presParOf" srcId="{820F5F00-CED9-484B-AD4A-639C9D5299DB}" destId="{E69AC39C-ED2A-415B-A829-830C37834CF7}" srcOrd="32" destOrd="0" presId="urn:microsoft.com/office/officeart/2005/8/layout/list1"/>
    <dgm:cxn modelId="{088D069D-DEAA-4E32-8B97-D48F698FBDA0}" type="presParOf" srcId="{E69AC39C-ED2A-415B-A829-830C37834CF7}" destId="{D7AECAD9-DB50-47D1-9ED9-C171DA23B476}" srcOrd="0" destOrd="0" presId="urn:microsoft.com/office/officeart/2005/8/layout/list1"/>
    <dgm:cxn modelId="{98280C69-7CF6-4F0B-AA49-2945B4838307}" type="presParOf" srcId="{E69AC39C-ED2A-415B-A829-830C37834CF7}" destId="{F83DD85D-9223-4E13-938A-00F4D89DDAC3}" srcOrd="1" destOrd="0" presId="urn:microsoft.com/office/officeart/2005/8/layout/list1"/>
    <dgm:cxn modelId="{C8B78E9A-D91C-428C-AD74-3F1428C839C0}" type="presParOf" srcId="{820F5F00-CED9-484B-AD4A-639C9D5299DB}" destId="{2B3E134E-DF20-4BB6-9D08-A1CE12CCF80A}" srcOrd="33" destOrd="0" presId="urn:microsoft.com/office/officeart/2005/8/layout/list1"/>
    <dgm:cxn modelId="{16C8BCC0-4B17-4FB0-9D99-EB11DC5871D7}" type="presParOf" srcId="{820F5F00-CED9-484B-AD4A-639C9D5299DB}" destId="{69CC6C99-0BEC-4231-B565-878B6A38742D}" srcOrd="34" destOrd="0" presId="urn:microsoft.com/office/officeart/2005/8/layout/list1"/>
    <dgm:cxn modelId="{B3F2CA4E-8E3B-44C5-9E8D-0E0364804B3D}" type="presParOf" srcId="{820F5F00-CED9-484B-AD4A-639C9D5299DB}" destId="{DE115E6A-13FD-4D2D-BE80-6CB93E5EC48F}" srcOrd="35" destOrd="0" presId="urn:microsoft.com/office/officeart/2005/8/layout/list1"/>
    <dgm:cxn modelId="{AC6B73A5-41D4-4D5D-AE93-1E7EFE588C87}" type="presParOf" srcId="{820F5F00-CED9-484B-AD4A-639C9D5299DB}" destId="{D4DACD7B-F046-4724-81F2-5EA4DD89F5B7}" srcOrd="36" destOrd="0" presId="urn:microsoft.com/office/officeart/2005/8/layout/list1"/>
    <dgm:cxn modelId="{A5663420-320C-409C-849C-B4C70BDCC72D}" type="presParOf" srcId="{D4DACD7B-F046-4724-81F2-5EA4DD89F5B7}" destId="{B3A55E33-8054-4FF7-948E-0E317B33006D}" srcOrd="0" destOrd="0" presId="urn:microsoft.com/office/officeart/2005/8/layout/list1"/>
    <dgm:cxn modelId="{05421A9E-32EB-4828-9C47-0C6574722DA2}" type="presParOf" srcId="{D4DACD7B-F046-4724-81F2-5EA4DD89F5B7}" destId="{AB71FD2A-BCC1-473C-82F6-D03E9D951133}" srcOrd="1" destOrd="0" presId="urn:microsoft.com/office/officeart/2005/8/layout/list1"/>
    <dgm:cxn modelId="{C5478018-2212-4550-B214-2D87CA13D8C3}" type="presParOf" srcId="{820F5F00-CED9-484B-AD4A-639C9D5299DB}" destId="{09543AFC-FFEB-4899-865D-9A31814F85C1}" srcOrd="37" destOrd="0" presId="urn:microsoft.com/office/officeart/2005/8/layout/list1"/>
    <dgm:cxn modelId="{CAB7FB1A-F435-4193-8C4A-201F3B7287BB}" type="presParOf" srcId="{820F5F00-CED9-484B-AD4A-639C9D5299DB}" destId="{48F79520-0516-4004-A71E-BA3A40838372}" srcOrd="3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123C5C7-9A66-4EB1-90A2-7B75D36DAA34}" type="doc">
      <dgm:prSet loTypeId="urn:microsoft.com/office/officeart/2005/8/layout/list1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zh-TW" altLang="en-US"/>
        </a:p>
      </dgm:t>
    </dgm:pt>
    <dgm:pt modelId="{AB4D42D2-2E32-4C3C-894F-0F07F871CF8E}">
      <dgm:prSet phldrT="[文字]"/>
      <dgm:spPr/>
      <dgm:t>
        <a:bodyPr/>
        <a:lstStyle/>
        <a:p>
          <a:r>
            <a:rPr lang="en-US" altLang="en-US" dirty="0" err="1" smtClean="0"/>
            <a:t>DatePicker</a:t>
          </a:r>
          <a:endParaRPr lang="zh-TW" altLang="en-US" dirty="0"/>
        </a:p>
      </dgm:t>
    </dgm:pt>
    <dgm:pt modelId="{D74157BE-3523-40C4-BD68-213B7DC75895}" type="parTrans" cxnId="{5005F2A3-EA7F-49B8-9E2B-86BC9FBF4315}">
      <dgm:prSet/>
      <dgm:spPr/>
      <dgm:t>
        <a:bodyPr/>
        <a:lstStyle/>
        <a:p>
          <a:endParaRPr lang="zh-TW" altLang="en-US"/>
        </a:p>
      </dgm:t>
    </dgm:pt>
    <dgm:pt modelId="{8A5856E5-4A38-42AD-A340-95D861954328}" type="sibTrans" cxnId="{5005F2A3-EA7F-49B8-9E2B-86BC9FBF4315}">
      <dgm:prSet/>
      <dgm:spPr/>
      <dgm:t>
        <a:bodyPr/>
        <a:lstStyle/>
        <a:p>
          <a:endParaRPr lang="zh-TW" altLang="en-US"/>
        </a:p>
      </dgm:t>
    </dgm:pt>
    <dgm:pt modelId="{5FA60E27-76C0-49E4-8508-45760A2824FF}">
      <dgm:prSet phldrT="[文字]"/>
      <dgm:spPr>
        <a:solidFill>
          <a:srgbClr val="FFFF00"/>
        </a:solidFill>
      </dgm:spPr>
      <dgm:t>
        <a:bodyPr/>
        <a:lstStyle/>
        <a:p>
          <a:r>
            <a:rPr lang="en-US" altLang="en-US" dirty="0" smtClean="0"/>
            <a:t>UI</a:t>
          </a:r>
          <a:r>
            <a:rPr lang="zh-TW" altLang="en-US" dirty="0" smtClean="0"/>
            <a:t>自動</a:t>
          </a:r>
          <a:r>
            <a:rPr lang="en-US" altLang="en-US" dirty="0" smtClean="0"/>
            <a:t>refresh</a:t>
          </a:r>
          <a:endParaRPr lang="zh-TW" altLang="en-US" dirty="0"/>
        </a:p>
      </dgm:t>
    </dgm:pt>
    <dgm:pt modelId="{A06DA8CE-8234-4CC2-BCCE-2F677697FEAF}" type="parTrans" cxnId="{9452CC51-3108-455B-9975-D8DA0FBF1BF3}">
      <dgm:prSet/>
      <dgm:spPr/>
      <dgm:t>
        <a:bodyPr/>
        <a:lstStyle/>
        <a:p>
          <a:endParaRPr lang="zh-TW" altLang="en-US"/>
        </a:p>
      </dgm:t>
    </dgm:pt>
    <dgm:pt modelId="{3AD8C72D-C3A8-47B9-95E5-39103005699F}" type="sibTrans" cxnId="{9452CC51-3108-455B-9975-D8DA0FBF1BF3}">
      <dgm:prSet/>
      <dgm:spPr/>
      <dgm:t>
        <a:bodyPr/>
        <a:lstStyle/>
        <a:p>
          <a:endParaRPr lang="zh-TW" altLang="en-US"/>
        </a:p>
      </dgm:t>
    </dgm:pt>
    <dgm:pt modelId="{570729EF-9E81-4C0F-BA82-316A5D3AABC6}">
      <dgm:prSet phldrT="[文字]"/>
      <dgm:spPr/>
      <dgm:t>
        <a:bodyPr/>
        <a:lstStyle/>
        <a:p>
          <a:r>
            <a:rPr lang="en-US" altLang="zh-TW" dirty="0" smtClean="0"/>
            <a:t>Table Cell Button Event</a:t>
          </a:r>
          <a:endParaRPr lang="zh-TW" altLang="en-US" dirty="0"/>
        </a:p>
      </dgm:t>
    </dgm:pt>
    <dgm:pt modelId="{7FA060FF-9F0B-4919-AD2D-BA0FAC2A6933}" type="parTrans" cxnId="{651DC946-F626-458A-B0D1-482811200DB4}">
      <dgm:prSet/>
      <dgm:spPr/>
      <dgm:t>
        <a:bodyPr/>
        <a:lstStyle/>
        <a:p>
          <a:endParaRPr lang="zh-TW" altLang="en-US"/>
        </a:p>
      </dgm:t>
    </dgm:pt>
    <dgm:pt modelId="{A0433F26-1141-489F-AF67-9066006C51FF}" type="sibTrans" cxnId="{651DC946-F626-458A-B0D1-482811200DB4}">
      <dgm:prSet/>
      <dgm:spPr/>
      <dgm:t>
        <a:bodyPr/>
        <a:lstStyle/>
        <a:p>
          <a:endParaRPr lang="zh-TW" altLang="en-US"/>
        </a:p>
      </dgm:t>
    </dgm:pt>
    <dgm:pt modelId="{437E402A-37C3-4C40-AA3F-A3613E4204BC}">
      <dgm:prSet phldrT="[文字]"/>
      <dgm:spPr/>
      <dgm:t>
        <a:bodyPr/>
        <a:lstStyle/>
        <a:p>
          <a:r>
            <a:rPr lang="zh-TW" altLang="en-US" dirty="0" smtClean="0"/>
            <a:t>開啟子視窗</a:t>
          </a:r>
          <a:endParaRPr lang="zh-TW" altLang="en-US" dirty="0"/>
        </a:p>
      </dgm:t>
    </dgm:pt>
    <dgm:pt modelId="{E679EA60-08BD-4817-95FD-1187E498ECB6}" type="parTrans" cxnId="{51654731-39D9-42B0-8688-63B86039D510}">
      <dgm:prSet/>
      <dgm:spPr/>
      <dgm:t>
        <a:bodyPr/>
        <a:lstStyle/>
        <a:p>
          <a:endParaRPr lang="zh-TW" altLang="en-US"/>
        </a:p>
      </dgm:t>
    </dgm:pt>
    <dgm:pt modelId="{7E7EBD90-DF77-44EC-BBC6-3E228E9C2E0C}" type="sibTrans" cxnId="{51654731-39D9-42B0-8688-63B86039D510}">
      <dgm:prSet/>
      <dgm:spPr/>
      <dgm:t>
        <a:bodyPr/>
        <a:lstStyle/>
        <a:p>
          <a:endParaRPr lang="zh-TW" altLang="en-US"/>
        </a:p>
      </dgm:t>
    </dgm:pt>
    <dgm:pt modelId="{01825359-78FB-41D2-A350-3A5220F8EEDE}">
      <dgm:prSet phldrT="[文字]"/>
      <dgm:spPr/>
      <dgm:t>
        <a:bodyPr/>
        <a:lstStyle/>
        <a:p>
          <a:r>
            <a:rPr lang="en-US" altLang="zh-TW" dirty="0" smtClean="0"/>
            <a:t>Session</a:t>
          </a:r>
          <a:r>
            <a:rPr lang="zh-TW" altLang="zh-TW" dirty="0" smtClean="0"/>
            <a:t>控制</a:t>
          </a:r>
          <a:endParaRPr lang="zh-TW" altLang="en-US" dirty="0"/>
        </a:p>
      </dgm:t>
    </dgm:pt>
    <dgm:pt modelId="{553309FB-F8DE-46C8-B4A2-FE6FBA3D84D6}" type="parTrans" cxnId="{A063F25F-2B0A-4C45-818B-DE021BE4A4E9}">
      <dgm:prSet/>
      <dgm:spPr/>
      <dgm:t>
        <a:bodyPr/>
        <a:lstStyle/>
        <a:p>
          <a:endParaRPr lang="zh-TW" altLang="en-US"/>
        </a:p>
      </dgm:t>
    </dgm:pt>
    <dgm:pt modelId="{D0FEEE69-2C94-4FCB-A6B2-B1C4A80F60C2}" type="sibTrans" cxnId="{A063F25F-2B0A-4C45-818B-DE021BE4A4E9}">
      <dgm:prSet/>
      <dgm:spPr/>
      <dgm:t>
        <a:bodyPr/>
        <a:lstStyle/>
        <a:p>
          <a:endParaRPr lang="zh-TW" altLang="en-US"/>
        </a:p>
      </dgm:t>
    </dgm:pt>
    <dgm:pt modelId="{AB8AFE0A-C006-49DA-911D-A9CB61A98A2B}">
      <dgm:prSet phldrT="[文字]"/>
      <dgm:spPr/>
      <dgm:t>
        <a:bodyPr/>
        <a:lstStyle/>
        <a:p>
          <a:r>
            <a:rPr lang="zh-TW" altLang="en-US" dirty="0" smtClean="0"/>
            <a:t>自製日曆檔</a:t>
          </a:r>
          <a:endParaRPr lang="zh-TW" altLang="en-US" dirty="0"/>
        </a:p>
      </dgm:t>
    </dgm:pt>
    <dgm:pt modelId="{84724C05-8795-46CB-BF81-A8034FBF449F}" type="parTrans" cxnId="{2F3B37C0-28F1-481C-A666-8E08E15AAFBC}">
      <dgm:prSet/>
      <dgm:spPr/>
      <dgm:t>
        <a:bodyPr/>
        <a:lstStyle/>
        <a:p>
          <a:endParaRPr lang="zh-TW" altLang="en-US"/>
        </a:p>
      </dgm:t>
    </dgm:pt>
    <dgm:pt modelId="{A0C77136-4160-45F8-917F-22628AA00630}" type="sibTrans" cxnId="{2F3B37C0-28F1-481C-A666-8E08E15AAFBC}">
      <dgm:prSet/>
      <dgm:spPr/>
      <dgm:t>
        <a:bodyPr/>
        <a:lstStyle/>
        <a:p>
          <a:endParaRPr lang="zh-TW" altLang="en-US"/>
        </a:p>
      </dgm:t>
    </dgm:pt>
    <dgm:pt modelId="{07B72CCE-7DF6-4DA5-A4E2-9C15DE46F4D6}">
      <dgm:prSet phldrT="[文字]"/>
      <dgm:spPr/>
      <dgm:t>
        <a:bodyPr/>
        <a:lstStyle/>
        <a:p>
          <a:r>
            <a:rPr lang="en-US" altLang="zh-TW" dirty="0" err="1" smtClean="0"/>
            <a:t>TableView</a:t>
          </a:r>
          <a:r>
            <a:rPr lang="zh-TW" altLang="zh-TW" dirty="0" smtClean="0"/>
            <a:t>欄位編輯</a:t>
          </a:r>
          <a:endParaRPr lang="zh-TW" altLang="en-US" dirty="0"/>
        </a:p>
      </dgm:t>
    </dgm:pt>
    <dgm:pt modelId="{735DEE64-FD8C-4DA5-9F8E-2687DD53ED2E}" type="parTrans" cxnId="{584556A0-378D-4DFA-95FB-7ED86E25C8BD}">
      <dgm:prSet/>
      <dgm:spPr/>
      <dgm:t>
        <a:bodyPr/>
        <a:lstStyle/>
        <a:p>
          <a:endParaRPr lang="zh-TW" altLang="en-US"/>
        </a:p>
      </dgm:t>
    </dgm:pt>
    <dgm:pt modelId="{BBA3B591-61C3-43CA-B81F-1A2961C8CDE1}" type="sibTrans" cxnId="{584556A0-378D-4DFA-95FB-7ED86E25C8BD}">
      <dgm:prSet/>
      <dgm:spPr/>
      <dgm:t>
        <a:bodyPr/>
        <a:lstStyle/>
        <a:p>
          <a:endParaRPr lang="zh-TW" altLang="en-US"/>
        </a:p>
      </dgm:t>
    </dgm:pt>
    <dgm:pt modelId="{B6B75DED-10F8-4471-8245-4AA88773375F}">
      <dgm:prSet phldrT="[文字]"/>
      <dgm:spPr/>
      <dgm:t>
        <a:bodyPr/>
        <a:lstStyle/>
        <a:p>
          <a:r>
            <a:rPr lang="en-US" altLang="en-US" dirty="0" err="1" smtClean="0"/>
            <a:t>TableView</a:t>
          </a:r>
          <a:r>
            <a:rPr lang="zh-TW" altLang="en-US" dirty="0" smtClean="0"/>
            <a:t>動態新增刪除列</a:t>
          </a:r>
          <a:endParaRPr lang="zh-TW" altLang="en-US" dirty="0"/>
        </a:p>
      </dgm:t>
    </dgm:pt>
    <dgm:pt modelId="{08CF929F-ED9B-4D71-9E67-340E8C204A1D}" type="parTrans" cxnId="{E4649ED8-B909-4867-B60F-02462CFF41AA}">
      <dgm:prSet/>
      <dgm:spPr/>
      <dgm:t>
        <a:bodyPr/>
        <a:lstStyle/>
        <a:p>
          <a:endParaRPr lang="zh-TW" altLang="en-US"/>
        </a:p>
      </dgm:t>
    </dgm:pt>
    <dgm:pt modelId="{E345DB57-45CB-4E4E-819D-B45117EE4DA3}" type="sibTrans" cxnId="{E4649ED8-B909-4867-B60F-02462CFF41AA}">
      <dgm:prSet/>
      <dgm:spPr/>
      <dgm:t>
        <a:bodyPr/>
        <a:lstStyle/>
        <a:p>
          <a:endParaRPr lang="zh-TW" altLang="en-US"/>
        </a:p>
      </dgm:t>
    </dgm:pt>
    <dgm:pt modelId="{D0F3DC1E-DC04-454B-890B-DA490F5D08BA}">
      <dgm:prSet phldrT="[文字]"/>
      <dgm:spPr/>
      <dgm:t>
        <a:bodyPr/>
        <a:lstStyle/>
        <a:p>
          <a:r>
            <a:rPr lang="en-US" altLang="zh-TW" smtClean="0"/>
            <a:t>依</a:t>
          </a:r>
          <a:r>
            <a:rPr lang="zh-TW" altLang="en-US" smtClean="0"/>
            <a:t>權限動態產生</a:t>
          </a:r>
          <a:r>
            <a:rPr lang="en-US" altLang="zh-TW" smtClean="0"/>
            <a:t>Menu</a:t>
          </a:r>
          <a:endParaRPr lang="zh-TW" altLang="en-US" dirty="0"/>
        </a:p>
      </dgm:t>
    </dgm:pt>
    <dgm:pt modelId="{2927B2FB-8DC8-4CDB-9DC1-415594BC2426}" type="parTrans" cxnId="{D65B019A-D307-4C72-BA58-82995845EC44}">
      <dgm:prSet/>
      <dgm:spPr/>
      <dgm:t>
        <a:bodyPr/>
        <a:lstStyle/>
        <a:p>
          <a:endParaRPr lang="zh-TW" altLang="en-US"/>
        </a:p>
      </dgm:t>
    </dgm:pt>
    <dgm:pt modelId="{CFA181C1-F353-4D4B-BA83-3595B684215F}" type="sibTrans" cxnId="{D65B019A-D307-4C72-BA58-82995845EC44}">
      <dgm:prSet/>
      <dgm:spPr/>
      <dgm:t>
        <a:bodyPr/>
        <a:lstStyle/>
        <a:p>
          <a:endParaRPr lang="zh-TW" altLang="en-US"/>
        </a:p>
      </dgm:t>
    </dgm:pt>
    <dgm:pt modelId="{BF4878F8-DC1E-4BA9-8AB5-473F5E3ABADB}">
      <dgm:prSet phldrT="[文字]"/>
      <dgm:spPr/>
      <dgm:t>
        <a:bodyPr/>
        <a:lstStyle/>
        <a:p>
          <a:r>
            <a:rPr lang="zh-TW" altLang="en-US" smtClean="0"/>
            <a:t>設定</a:t>
          </a:r>
          <a:r>
            <a:rPr lang="en-US" altLang="zh-TW" smtClean="0"/>
            <a:t>CSS</a:t>
          </a:r>
          <a:endParaRPr lang="zh-TW" altLang="en-US" dirty="0"/>
        </a:p>
      </dgm:t>
    </dgm:pt>
    <dgm:pt modelId="{1F324B6F-1FF5-4DB5-8B1A-E28F33CE689C}" type="parTrans" cxnId="{88FE2137-4561-44F6-BD60-8D13296FA4DC}">
      <dgm:prSet/>
      <dgm:spPr/>
    </dgm:pt>
    <dgm:pt modelId="{D9756404-AD71-4B63-B3F1-BC73C736AFA2}" type="sibTrans" cxnId="{88FE2137-4561-44F6-BD60-8D13296FA4DC}">
      <dgm:prSet/>
      <dgm:spPr/>
    </dgm:pt>
    <dgm:pt modelId="{820F5F00-CED9-484B-AD4A-639C9D5299DB}" type="pres">
      <dgm:prSet presAssocID="{2123C5C7-9A66-4EB1-90A2-7B75D36DAA34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39C29EAF-816B-4207-BD6F-96276D767292}" type="pres">
      <dgm:prSet presAssocID="{AB4D42D2-2E32-4C3C-894F-0F07F871CF8E}" presName="parentLin" presStyleCnt="0"/>
      <dgm:spPr/>
    </dgm:pt>
    <dgm:pt modelId="{CF383EA0-1505-4292-B355-F6B9F524C267}" type="pres">
      <dgm:prSet presAssocID="{AB4D42D2-2E32-4C3C-894F-0F07F871CF8E}" presName="parentLeftMargin" presStyleLbl="node1" presStyleIdx="0" presStyleCnt="10"/>
      <dgm:spPr/>
      <dgm:t>
        <a:bodyPr/>
        <a:lstStyle/>
        <a:p>
          <a:endParaRPr lang="zh-TW" altLang="en-US"/>
        </a:p>
      </dgm:t>
    </dgm:pt>
    <dgm:pt modelId="{83E16768-8E53-4A61-A373-8FAB22A2B322}" type="pres">
      <dgm:prSet presAssocID="{AB4D42D2-2E32-4C3C-894F-0F07F871CF8E}" presName="parentText" presStyleLbl="node1" presStyleIdx="0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522DA7DC-F859-45B0-832F-85F3BA0AE608}" type="pres">
      <dgm:prSet presAssocID="{AB4D42D2-2E32-4C3C-894F-0F07F871CF8E}" presName="negativeSpace" presStyleCnt="0"/>
      <dgm:spPr/>
    </dgm:pt>
    <dgm:pt modelId="{6408B2D0-D7B5-4346-AE48-289591A87414}" type="pres">
      <dgm:prSet presAssocID="{AB4D42D2-2E32-4C3C-894F-0F07F871CF8E}" presName="childText" presStyleLbl="conFgAcc1" presStyleIdx="0" presStyleCnt="10">
        <dgm:presLayoutVars>
          <dgm:bulletEnabled val="1"/>
        </dgm:presLayoutVars>
      </dgm:prSet>
      <dgm:spPr/>
    </dgm:pt>
    <dgm:pt modelId="{67A23368-1BA3-4D25-B4B0-73B0975E2AB0}" type="pres">
      <dgm:prSet presAssocID="{8A5856E5-4A38-42AD-A340-95D861954328}" presName="spaceBetweenRectangles" presStyleCnt="0"/>
      <dgm:spPr/>
    </dgm:pt>
    <dgm:pt modelId="{04CA1829-8FD5-4E7F-9CF5-5988FFEF30CB}" type="pres">
      <dgm:prSet presAssocID="{5FA60E27-76C0-49E4-8508-45760A2824FF}" presName="parentLin" presStyleCnt="0"/>
      <dgm:spPr/>
    </dgm:pt>
    <dgm:pt modelId="{206067C5-44C9-4491-900E-9902D088ED36}" type="pres">
      <dgm:prSet presAssocID="{5FA60E27-76C0-49E4-8508-45760A2824FF}" presName="parentLeftMargin" presStyleLbl="node1" presStyleIdx="0" presStyleCnt="10"/>
      <dgm:spPr/>
      <dgm:t>
        <a:bodyPr/>
        <a:lstStyle/>
        <a:p>
          <a:endParaRPr lang="zh-TW" altLang="en-US"/>
        </a:p>
      </dgm:t>
    </dgm:pt>
    <dgm:pt modelId="{DE26029B-8574-4B15-A074-50360A5AC3C6}" type="pres">
      <dgm:prSet presAssocID="{5FA60E27-76C0-49E4-8508-45760A2824FF}" presName="parentText" presStyleLbl="node1" presStyleIdx="1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0FE4B18-8D5B-4DBE-9F09-847D65B4BF93}" type="pres">
      <dgm:prSet presAssocID="{5FA60E27-76C0-49E4-8508-45760A2824FF}" presName="negativeSpace" presStyleCnt="0"/>
      <dgm:spPr/>
    </dgm:pt>
    <dgm:pt modelId="{3FAF4B40-ADC4-43F8-8C41-F4A4065FC9D1}" type="pres">
      <dgm:prSet presAssocID="{5FA60E27-76C0-49E4-8508-45760A2824FF}" presName="childText" presStyleLbl="conFgAcc1" presStyleIdx="1" presStyleCnt="10">
        <dgm:presLayoutVars>
          <dgm:bulletEnabled val="1"/>
        </dgm:presLayoutVars>
      </dgm:prSet>
      <dgm:spPr/>
    </dgm:pt>
    <dgm:pt modelId="{7D48AA92-FDCE-4998-BCFB-D35A5983D76B}" type="pres">
      <dgm:prSet presAssocID="{3AD8C72D-C3A8-47B9-95E5-39103005699F}" presName="spaceBetweenRectangles" presStyleCnt="0"/>
      <dgm:spPr/>
    </dgm:pt>
    <dgm:pt modelId="{D87552E5-8B1A-46D4-A33A-0C8D756BE05D}" type="pres">
      <dgm:prSet presAssocID="{570729EF-9E81-4C0F-BA82-316A5D3AABC6}" presName="parentLin" presStyleCnt="0"/>
      <dgm:spPr/>
    </dgm:pt>
    <dgm:pt modelId="{EF340800-B5F3-424E-92F8-9C9186F76B4F}" type="pres">
      <dgm:prSet presAssocID="{570729EF-9E81-4C0F-BA82-316A5D3AABC6}" presName="parentLeftMargin" presStyleLbl="node1" presStyleIdx="1" presStyleCnt="10"/>
      <dgm:spPr/>
      <dgm:t>
        <a:bodyPr/>
        <a:lstStyle/>
        <a:p>
          <a:endParaRPr lang="zh-TW" altLang="en-US"/>
        </a:p>
      </dgm:t>
    </dgm:pt>
    <dgm:pt modelId="{1294DE02-DA7F-4188-BDAB-A428EFD39840}" type="pres">
      <dgm:prSet presAssocID="{570729EF-9E81-4C0F-BA82-316A5D3AABC6}" presName="parentText" presStyleLbl="node1" presStyleIdx="2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F02207C-E7F5-42CB-BEE9-4A42320E00C7}" type="pres">
      <dgm:prSet presAssocID="{570729EF-9E81-4C0F-BA82-316A5D3AABC6}" presName="negativeSpace" presStyleCnt="0"/>
      <dgm:spPr/>
    </dgm:pt>
    <dgm:pt modelId="{70E58596-2CC2-40F6-9C17-39DDA7AC96F8}" type="pres">
      <dgm:prSet presAssocID="{570729EF-9E81-4C0F-BA82-316A5D3AABC6}" presName="childText" presStyleLbl="conFgAcc1" presStyleIdx="2" presStyleCnt="10">
        <dgm:presLayoutVars>
          <dgm:bulletEnabled val="1"/>
        </dgm:presLayoutVars>
      </dgm:prSet>
      <dgm:spPr/>
    </dgm:pt>
    <dgm:pt modelId="{029E0BDC-A362-4CF4-BF44-19189B0A4B7C}" type="pres">
      <dgm:prSet presAssocID="{A0433F26-1141-489F-AF67-9066006C51FF}" presName="spaceBetweenRectangles" presStyleCnt="0"/>
      <dgm:spPr/>
    </dgm:pt>
    <dgm:pt modelId="{D12FF7B4-34F8-4930-A777-D17624957F0D}" type="pres">
      <dgm:prSet presAssocID="{437E402A-37C3-4C40-AA3F-A3613E4204BC}" presName="parentLin" presStyleCnt="0"/>
      <dgm:spPr/>
    </dgm:pt>
    <dgm:pt modelId="{56422BC3-BD80-4898-94A7-21F70DE6FD78}" type="pres">
      <dgm:prSet presAssocID="{437E402A-37C3-4C40-AA3F-A3613E4204BC}" presName="parentLeftMargin" presStyleLbl="node1" presStyleIdx="2" presStyleCnt="10"/>
      <dgm:spPr/>
      <dgm:t>
        <a:bodyPr/>
        <a:lstStyle/>
        <a:p>
          <a:endParaRPr lang="zh-TW" altLang="en-US"/>
        </a:p>
      </dgm:t>
    </dgm:pt>
    <dgm:pt modelId="{48AD9C3A-FAC4-4267-965A-C126E96E5D8D}" type="pres">
      <dgm:prSet presAssocID="{437E402A-37C3-4C40-AA3F-A3613E4204BC}" presName="parentText" presStyleLbl="node1" presStyleIdx="3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70B4624D-A9AC-493E-9E9E-901D3C72C5CE}" type="pres">
      <dgm:prSet presAssocID="{437E402A-37C3-4C40-AA3F-A3613E4204BC}" presName="negativeSpace" presStyleCnt="0"/>
      <dgm:spPr/>
    </dgm:pt>
    <dgm:pt modelId="{76052154-9F0D-4D19-8862-E8FF0FA565CE}" type="pres">
      <dgm:prSet presAssocID="{437E402A-37C3-4C40-AA3F-A3613E4204BC}" presName="childText" presStyleLbl="conFgAcc1" presStyleIdx="3" presStyleCnt="10">
        <dgm:presLayoutVars>
          <dgm:bulletEnabled val="1"/>
        </dgm:presLayoutVars>
      </dgm:prSet>
      <dgm:spPr/>
    </dgm:pt>
    <dgm:pt modelId="{E87C14DD-505D-4282-B45B-5E4097786D40}" type="pres">
      <dgm:prSet presAssocID="{7E7EBD90-DF77-44EC-BBC6-3E228E9C2E0C}" presName="spaceBetweenRectangles" presStyleCnt="0"/>
      <dgm:spPr/>
    </dgm:pt>
    <dgm:pt modelId="{8369CC7E-72CE-4ECF-A0A2-BE2C408DBC3B}" type="pres">
      <dgm:prSet presAssocID="{01825359-78FB-41D2-A350-3A5220F8EEDE}" presName="parentLin" presStyleCnt="0"/>
      <dgm:spPr/>
    </dgm:pt>
    <dgm:pt modelId="{AF4B57DA-6A88-4625-86B8-4FE5E54FFB7A}" type="pres">
      <dgm:prSet presAssocID="{01825359-78FB-41D2-A350-3A5220F8EEDE}" presName="parentLeftMargin" presStyleLbl="node1" presStyleIdx="3" presStyleCnt="10"/>
      <dgm:spPr/>
      <dgm:t>
        <a:bodyPr/>
        <a:lstStyle/>
        <a:p>
          <a:endParaRPr lang="zh-TW" altLang="en-US"/>
        </a:p>
      </dgm:t>
    </dgm:pt>
    <dgm:pt modelId="{68ADCD6D-F8F9-4C41-AB41-95EC06024783}" type="pres">
      <dgm:prSet presAssocID="{01825359-78FB-41D2-A350-3A5220F8EEDE}" presName="parentText" presStyleLbl="node1" presStyleIdx="4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A1B023A-A096-4369-87FE-08F7E74BA943}" type="pres">
      <dgm:prSet presAssocID="{01825359-78FB-41D2-A350-3A5220F8EEDE}" presName="negativeSpace" presStyleCnt="0"/>
      <dgm:spPr/>
    </dgm:pt>
    <dgm:pt modelId="{E1222E1D-1594-48F1-A610-56EEC5C3F2FC}" type="pres">
      <dgm:prSet presAssocID="{01825359-78FB-41D2-A350-3A5220F8EEDE}" presName="childText" presStyleLbl="conFgAcc1" presStyleIdx="4" presStyleCnt="10">
        <dgm:presLayoutVars>
          <dgm:bulletEnabled val="1"/>
        </dgm:presLayoutVars>
      </dgm:prSet>
      <dgm:spPr/>
    </dgm:pt>
    <dgm:pt modelId="{2566308E-08D7-4B51-B6DD-EF2ABCAE10B0}" type="pres">
      <dgm:prSet presAssocID="{D0FEEE69-2C94-4FCB-A6B2-B1C4A80F60C2}" presName="spaceBetweenRectangles" presStyleCnt="0"/>
      <dgm:spPr/>
    </dgm:pt>
    <dgm:pt modelId="{13D250FB-36B4-4818-A9DD-9DEDF0E637D3}" type="pres">
      <dgm:prSet presAssocID="{BF4878F8-DC1E-4BA9-8AB5-473F5E3ABADB}" presName="parentLin" presStyleCnt="0"/>
      <dgm:spPr/>
    </dgm:pt>
    <dgm:pt modelId="{740699DE-7B29-44AF-895E-A1ED4777CF75}" type="pres">
      <dgm:prSet presAssocID="{BF4878F8-DC1E-4BA9-8AB5-473F5E3ABADB}" presName="parentLeftMargin" presStyleLbl="node1" presStyleIdx="4" presStyleCnt="10"/>
      <dgm:spPr/>
      <dgm:t>
        <a:bodyPr/>
        <a:lstStyle/>
        <a:p>
          <a:endParaRPr lang="zh-TW" altLang="en-US"/>
        </a:p>
      </dgm:t>
    </dgm:pt>
    <dgm:pt modelId="{C87A91D3-A26E-424D-8EA7-3CEA78980919}" type="pres">
      <dgm:prSet presAssocID="{BF4878F8-DC1E-4BA9-8AB5-473F5E3ABADB}" presName="parentText" presStyleLbl="node1" presStyleIdx="5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251E40A4-36B4-430A-AACE-A43B2759C700}" type="pres">
      <dgm:prSet presAssocID="{BF4878F8-DC1E-4BA9-8AB5-473F5E3ABADB}" presName="negativeSpace" presStyleCnt="0"/>
      <dgm:spPr/>
    </dgm:pt>
    <dgm:pt modelId="{384A029C-EACA-4665-B882-EFCEC3D1A494}" type="pres">
      <dgm:prSet presAssocID="{BF4878F8-DC1E-4BA9-8AB5-473F5E3ABADB}" presName="childText" presStyleLbl="conFgAcc1" presStyleIdx="5" presStyleCnt="10">
        <dgm:presLayoutVars>
          <dgm:bulletEnabled val="1"/>
        </dgm:presLayoutVars>
      </dgm:prSet>
      <dgm:spPr/>
    </dgm:pt>
    <dgm:pt modelId="{A0102C5D-1BDC-46EB-8952-7E92EBB2F365}" type="pres">
      <dgm:prSet presAssocID="{D9756404-AD71-4B63-B3F1-BC73C736AFA2}" presName="spaceBetweenRectangles" presStyleCnt="0"/>
      <dgm:spPr/>
    </dgm:pt>
    <dgm:pt modelId="{17354150-020D-42F9-BA90-2CE3395F950A}" type="pres">
      <dgm:prSet presAssocID="{AB8AFE0A-C006-49DA-911D-A9CB61A98A2B}" presName="parentLin" presStyleCnt="0"/>
      <dgm:spPr/>
    </dgm:pt>
    <dgm:pt modelId="{B25AE6D2-6807-446B-B913-475927F4482B}" type="pres">
      <dgm:prSet presAssocID="{AB8AFE0A-C006-49DA-911D-A9CB61A98A2B}" presName="parentLeftMargin" presStyleLbl="node1" presStyleIdx="5" presStyleCnt="10"/>
      <dgm:spPr/>
      <dgm:t>
        <a:bodyPr/>
        <a:lstStyle/>
        <a:p>
          <a:endParaRPr lang="zh-TW" altLang="en-US"/>
        </a:p>
      </dgm:t>
    </dgm:pt>
    <dgm:pt modelId="{3313DD66-44CA-404A-9D14-00908CC712BB}" type="pres">
      <dgm:prSet presAssocID="{AB8AFE0A-C006-49DA-911D-A9CB61A98A2B}" presName="parentText" presStyleLbl="node1" presStyleIdx="6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73B7DF3-D184-451F-9E6D-1DA179A80651}" type="pres">
      <dgm:prSet presAssocID="{AB8AFE0A-C006-49DA-911D-A9CB61A98A2B}" presName="negativeSpace" presStyleCnt="0"/>
      <dgm:spPr/>
    </dgm:pt>
    <dgm:pt modelId="{15256ADA-425E-4101-B10E-4A9ACE428E54}" type="pres">
      <dgm:prSet presAssocID="{AB8AFE0A-C006-49DA-911D-A9CB61A98A2B}" presName="childText" presStyleLbl="conFgAcc1" presStyleIdx="6" presStyleCnt="10">
        <dgm:presLayoutVars>
          <dgm:bulletEnabled val="1"/>
        </dgm:presLayoutVars>
      </dgm:prSet>
      <dgm:spPr/>
    </dgm:pt>
    <dgm:pt modelId="{0B3CC553-C9C3-42DB-9077-F3B2B77DC2C5}" type="pres">
      <dgm:prSet presAssocID="{A0C77136-4160-45F8-917F-22628AA00630}" presName="spaceBetweenRectangles" presStyleCnt="0"/>
      <dgm:spPr/>
    </dgm:pt>
    <dgm:pt modelId="{DE4800F4-B229-45E3-906E-DB5E8BA1D9B9}" type="pres">
      <dgm:prSet presAssocID="{07B72CCE-7DF6-4DA5-A4E2-9C15DE46F4D6}" presName="parentLin" presStyleCnt="0"/>
      <dgm:spPr/>
    </dgm:pt>
    <dgm:pt modelId="{EFB33354-1F5A-41E1-8B7B-886209907D10}" type="pres">
      <dgm:prSet presAssocID="{07B72CCE-7DF6-4DA5-A4E2-9C15DE46F4D6}" presName="parentLeftMargin" presStyleLbl="node1" presStyleIdx="6" presStyleCnt="10"/>
      <dgm:spPr/>
      <dgm:t>
        <a:bodyPr/>
        <a:lstStyle/>
        <a:p>
          <a:endParaRPr lang="zh-TW" altLang="en-US"/>
        </a:p>
      </dgm:t>
    </dgm:pt>
    <dgm:pt modelId="{F6E2B0BC-6F81-44B0-987B-55926C4B4416}" type="pres">
      <dgm:prSet presAssocID="{07B72CCE-7DF6-4DA5-A4E2-9C15DE46F4D6}" presName="parentText" presStyleLbl="node1" presStyleIdx="7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A07C46F9-E0E9-481B-A89D-1BE6D41A6E82}" type="pres">
      <dgm:prSet presAssocID="{07B72CCE-7DF6-4DA5-A4E2-9C15DE46F4D6}" presName="negativeSpace" presStyleCnt="0"/>
      <dgm:spPr/>
    </dgm:pt>
    <dgm:pt modelId="{7F23B642-94C6-4F36-811A-E38A1665EBF7}" type="pres">
      <dgm:prSet presAssocID="{07B72CCE-7DF6-4DA5-A4E2-9C15DE46F4D6}" presName="childText" presStyleLbl="conFgAcc1" presStyleIdx="7" presStyleCnt="10">
        <dgm:presLayoutVars>
          <dgm:bulletEnabled val="1"/>
        </dgm:presLayoutVars>
      </dgm:prSet>
      <dgm:spPr/>
    </dgm:pt>
    <dgm:pt modelId="{D41D6B74-0586-402E-BEEA-8B240284268B}" type="pres">
      <dgm:prSet presAssocID="{BBA3B591-61C3-43CA-B81F-1A2961C8CDE1}" presName="spaceBetweenRectangles" presStyleCnt="0"/>
      <dgm:spPr/>
    </dgm:pt>
    <dgm:pt modelId="{E69AC39C-ED2A-415B-A829-830C37834CF7}" type="pres">
      <dgm:prSet presAssocID="{B6B75DED-10F8-4471-8245-4AA88773375F}" presName="parentLin" presStyleCnt="0"/>
      <dgm:spPr/>
    </dgm:pt>
    <dgm:pt modelId="{D7AECAD9-DB50-47D1-9ED9-C171DA23B476}" type="pres">
      <dgm:prSet presAssocID="{B6B75DED-10F8-4471-8245-4AA88773375F}" presName="parentLeftMargin" presStyleLbl="node1" presStyleIdx="7" presStyleCnt="10"/>
      <dgm:spPr/>
      <dgm:t>
        <a:bodyPr/>
        <a:lstStyle/>
        <a:p>
          <a:endParaRPr lang="zh-TW" altLang="en-US"/>
        </a:p>
      </dgm:t>
    </dgm:pt>
    <dgm:pt modelId="{F83DD85D-9223-4E13-938A-00F4D89DDAC3}" type="pres">
      <dgm:prSet presAssocID="{B6B75DED-10F8-4471-8245-4AA88773375F}" presName="parentText" presStyleLbl="node1" presStyleIdx="8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2B3E134E-DF20-4BB6-9D08-A1CE12CCF80A}" type="pres">
      <dgm:prSet presAssocID="{B6B75DED-10F8-4471-8245-4AA88773375F}" presName="negativeSpace" presStyleCnt="0"/>
      <dgm:spPr/>
    </dgm:pt>
    <dgm:pt modelId="{69CC6C99-0BEC-4231-B565-878B6A38742D}" type="pres">
      <dgm:prSet presAssocID="{B6B75DED-10F8-4471-8245-4AA88773375F}" presName="childText" presStyleLbl="conFgAcc1" presStyleIdx="8" presStyleCnt="10">
        <dgm:presLayoutVars>
          <dgm:bulletEnabled val="1"/>
        </dgm:presLayoutVars>
      </dgm:prSet>
      <dgm:spPr/>
    </dgm:pt>
    <dgm:pt modelId="{DE115E6A-13FD-4D2D-BE80-6CB93E5EC48F}" type="pres">
      <dgm:prSet presAssocID="{E345DB57-45CB-4E4E-819D-B45117EE4DA3}" presName="spaceBetweenRectangles" presStyleCnt="0"/>
      <dgm:spPr/>
    </dgm:pt>
    <dgm:pt modelId="{D4DACD7B-F046-4724-81F2-5EA4DD89F5B7}" type="pres">
      <dgm:prSet presAssocID="{D0F3DC1E-DC04-454B-890B-DA490F5D08BA}" presName="parentLin" presStyleCnt="0"/>
      <dgm:spPr/>
    </dgm:pt>
    <dgm:pt modelId="{B3A55E33-8054-4FF7-948E-0E317B33006D}" type="pres">
      <dgm:prSet presAssocID="{D0F3DC1E-DC04-454B-890B-DA490F5D08BA}" presName="parentLeftMargin" presStyleLbl="node1" presStyleIdx="8" presStyleCnt="10"/>
      <dgm:spPr/>
      <dgm:t>
        <a:bodyPr/>
        <a:lstStyle/>
        <a:p>
          <a:endParaRPr lang="zh-TW" altLang="en-US"/>
        </a:p>
      </dgm:t>
    </dgm:pt>
    <dgm:pt modelId="{AB71FD2A-BCC1-473C-82F6-D03E9D951133}" type="pres">
      <dgm:prSet presAssocID="{D0F3DC1E-DC04-454B-890B-DA490F5D08BA}" presName="parentText" presStyleLbl="node1" presStyleIdx="9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9543AFC-FFEB-4899-865D-9A31814F85C1}" type="pres">
      <dgm:prSet presAssocID="{D0F3DC1E-DC04-454B-890B-DA490F5D08BA}" presName="negativeSpace" presStyleCnt="0"/>
      <dgm:spPr/>
    </dgm:pt>
    <dgm:pt modelId="{48F79520-0516-4004-A71E-BA3A40838372}" type="pres">
      <dgm:prSet presAssocID="{D0F3DC1E-DC04-454B-890B-DA490F5D08BA}" presName="childText" presStyleLbl="conFgAcc1" presStyleIdx="9" presStyleCnt="10">
        <dgm:presLayoutVars>
          <dgm:bulletEnabled val="1"/>
        </dgm:presLayoutVars>
      </dgm:prSet>
      <dgm:spPr/>
    </dgm:pt>
  </dgm:ptLst>
  <dgm:cxnLst>
    <dgm:cxn modelId="{934F0FDB-DE17-477B-90B7-68DA35F53A27}" type="presOf" srcId="{AB8AFE0A-C006-49DA-911D-A9CB61A98A2B}" destId="{B25AE6D2-6807-446B-B913-475927F4482B}" srcOrd="0" destOrd="0" presId="urn:microsoft.com/office/officeart/2005/8/layout/list1"/>
    <dgm:cxn modelId="{584556A0-378D-4DFA-95FB-7ED86E25C8BD}" srcId="{2123C5C7-9A66-4EB1-90A2-7B75D36DAA34}" destId="{07B72CCE-7DF6-4DA5-A4E2-9C15DE46F4D6}" srcOrd="7" destOrd="0" parTransId="{735DEE64-FD8C-4DA5-9F8E-2687DD53ED2E}" sibTransId="{BBA3B591-61C3-43CA-B81F-1A2961C8CDE1}"/>
    <dgm:cxn modelId="{D65B019A-D307-4C72-BA58-82995845EC44}" srcId="{2123C5C7-9A66-4EB1-90A2-7B75D36DAA34}" destId="{D0F3DC1E-DC04-454B-890B-DA490F5D08BA}" srcOrd="9" destOrd="0" parTransId="{2927B2FB-8DC8-4CDB-9DC1-415594BC2426}" sibTransId="{CFA181C1-F353-4D4B-BA83-3595B684215F}"/>
    <dgm:cxn modelId="{A063F25F-2B0A-4C45-818B-DE021BE4A4E9}" srcId="{2123C5C7-9A66-4EB1-90A2-7B75D36DAA34}" destId="{01825359-78FB-41D2-A350-3A5220F8EEDE}" srcOrd="4" destOrd="0" parTransId="{553309FB-F8DE-46C8-B4A2-FE6FBA3D84D6}" sibTransId="{D0FEEE69-2C94-4FCB-A6B2-B1C4A80F60C2}"/>
    <dgm:cxn modelId="{9452CC51-3108-455B-9975-D8DA0FBF1BF3}" srcId="{2123C5C7-9A66-4EB1-90A2-7B75D36DAA34}" destId="{5FA60E27-76C0-49E4-8508-45760A2824FF}" srcOrd="1" destOrd="0" parTransId="{A06DA8CE-8234-4CC2-BCCE-2F677697FEAF}" sibTransId="{3AD8C72D-C3A8-47B9-95E5-39103005699F}"/>
    <dgm:cxn modelId="{AAC2D24E-376A-44F7-B7F4-91A8C0387BB0}" type="presOf" srcId="{D0F3DC1E-DC04-454B-890B-DA490F5D08BA}" destId="{AB71FD2A-BCC1-473C-82F6-D03E9D951133}" srcOrd="1" destOrd="0" presId="urn:microsoft.com/office/officeart/2005/8/layout/list1"/>
    <dgm:cxn modelId="{A28017AD-4DF9-4AA6-B805-156C226D4365}" type="presOf" srcId="{BF4878F8-DC1E-4BA9-8AB5-473F5E3ABADB}" destId="{740699DE-7B29-44AF-895E-A1ED4777CF75}" srcOrd="0" destOrd="0" presId="urn:microsoft.com/office/officeart/2005/8/layout/list1"/>
    <dgm:cxn modelId="{A66F59E6-59A4-4F31-A151-2C39B4787906}" type="presOf" srcId="{437E402A-37C3-4C40-AA3F-A3613E4204BC}" destId="{48AD9C3A-FAC4-4267-965A-C126E96E5D8D}" srcOrd="1" destOrd="0" presId="urn:microsoft.com/office/officeart/2005/8/layout/list1"/>
    <dgm:cxn modelId="{651DC946-F626-458A-B0D1-482811200DB4}" srcId="{2123C5C7-9A66-4EB1-90A2-7B75D36DAA34}" destId="{570729EF-9E81-4C0F-BA82-316A5D3AABC6}" srcOrd="2" destOrd="0" parTransId="{7FA060FF-9F0B-4919-AD2D-BA0FAC2A6933}" sibTransId="{A0433F26-1141-489F-AF67-9066006C51FF}"/>
    <dgm:cxn modelId="{8E6D537B-0B8C-4134-AD69-3052A24BE2F0}" type="presOf" srcId="{AB8AFE0A-C006-49DA-911D-A9CB61A98A2B}" destId="{3313DD66-44CA-404A-9D14-00908CC712BB}" srcOrd="1" destOrd="0" presId="urn:microsoft.com/office/officeart/2005/8/layout/list1"/>
    <dgm:cxn modelId="{E6F8F51B-35E1-40D7-8AF1-B704960F111A}" type="presOf" srcId="{AB4D42D2-2E32-4C3C-894F-0F07F871CF8E}" destId="{83E16768-8E53-4A61-A373-8FAB22A2B322}" srcOrd="1" destOrd="0" presId="urn:microsoft.com/office/officeart/2005/8/layout/list1"/>
    <dgm:cxn modelId="{14A9D8E6-BAAA-4258-8E27-CAEC3224889F}" type="presOf" srcId="{B6B75DED-10F8-4471-8245-4AA88773375F}" destId="{F83DD85D-9223-4E13-938A-00F4D89DDAC3}" srcOrd="1" destOrd="0" presId="urn:microsoft.com/office/officeart/2005/8/layout/list1"/>
    <dgm:cxn modelId="{6C3A9AA7-BD42-48D1-B64B-69BF84785D1C}" type="presOf" srcId="{07B72CCE-7DF6-4DA5-A4E2-9C15DE46F4D6}" destId="{EFB33354-1F5A-41E1-8B7B-886209907D10}" srcOrd="0" destOrd="0" presId="urn:microsoft.com/office/officeart/2005/8/layout/list1"/>
    <dgm:cxn modelId="{AD5F41C8-5E8F-4EE9-8379-AD7FDDFBF1C2}" type="presOf" srcId="{570729EF-9E81-4C0F-BA82-316A5D3AABC6}" destId="{EF340800-B5F3-424E-92F8-9C9186F76B4F}" srcOrd="0" destOrd="0" presId="urn:microsoft.com/office/officeart/2005/8/layout/list1"/>
    <dgm:cxn modelId="{51654731-39D9-42B0-8688-63B86039D510}" srcId="{2123C5C7-9A66-4EB1-90A2-7B75D36DAA34}" destId="{437E402A-37C3-4C40-AA3F-A3613E4204BC}" srcOrd="3" destOrd="0" parTransId="{E679EA60-08BD-4817-95FD-1187E498ECB6}" sibTransId="{7E7EBD90-DF77-44EC-BBC6-3E228E9C2E0C}"/>
    <dgm:cxn modelId="{55FF93D0-5FD4-4A2B-9D02-4034EA5B4B40}" type="presOf" srcId="{2123C5C7-9A66-4EB1-90A2-7B75D36DAA34}" destId="{820F5F00-CED9-484B-AD4A-639C9D5299DB}" srcOrd="0" destOrd="0" presId="urn:microsoft.com/office/officeart/2005/8/layout/list1"/>
    <dgm:cxn modelId="{AF814023-CCCD-464C-B1AE-2EEBAA5FB66F}" type="presOf" srcId="{BF4878F8-DC1E-4BA9-8AB5-473F5E3ABADB}" destId="{C87A91D3-A26E-424D-8EA7-3CEA78980919}" srcOrd="1" destOrd="0" presId="urn:microsoft.com/office/officeart/2005/8/layout/list1"/>
    <dgm:cxn modelId="{09951844-F004-4E0D-8BF8-7254CDB7E413}" type="presOf" srcId="{AB4D42D2-2E32-4C3C-894F-0F07F871CF8E}" destId="{CF383EA0-1505-4292-B355-F6B9F524C267}" srcOrd="0" destOrd="0" presId="urn:microsoft.com/office/officeart/2005/8/layout/list1"/>
    <dgm:cxn modelId="{D2756788-45AF-461C-A03F-4D255DF53A88}" type="presOf" srcId="{01825359-78FB-41D2-A350-3A5220F8EEDE}" destId="{68ADCD6D-F8F9-4C41-AB41-95EC06024783}" srcOrd="1" destOrd="0" presId="urn:microsoft.com/office/officeart/2005/8/layout/list1"/>
    <dgm:cxn modelId="{CDA9C04C-A8F7-4DE3-BAFE-9A6C8DC30BCE}" type="presOf" srcId="{07B72CCE-7DF6-4DA5-A4E2-9C15DE46F4D6}" destId="{F6E2B0BC-6F81-44B0-987B-55926C4B4416}" srcOrd="1" destOrd="0" presId="urn:microsoft.com/office/officeart/2005/8/layout/list1"/>
    <dgm:cxn modelId="{5005F2A3-EA7F-49B8-9E2B-86BC9FBF4315}" srcId="{2123C5C7-9A66-4EB1-90A2-7B75D36DAA34}" destId="{AB4D42D2-2E32-4C3C-894F-0F07F871CF8E}" srcOrd="0" destOrd="0" parTransId="{D74157BE-3523-40C4-BD68-213B7DC75895}" sibTransId="{8A5856E5-4A38-42AD-A340-95D861954328}"/>
    <dgm:cxn modelId="{E4649ED8-B909-4867-B60F-02462CFF41AA}" srcId="{2123C5C7-9A66-4EB1-90A2-7B75D36DAA34}" destId="{B6B75DED-10F8-4471-8245-4AA88773375F}" srcOrd="8" destOrd="0" parTransId="{08CF929F-ED9B-4D71-9E67-340E8C204A1D}" sibTransId="{E345DB57-45CB-4E4E-819D-B45117EE4DA3}"/>
    <dgm:cxn modelId="{2F3B37C0-28F1-481C-A666-8E08E15AAFBC}" srcId="{2123C5C7-9A66-4EB1-90A2-7B75D36DAA34}" destId="{AB8AFE0A-C006-49DA-911D-A9CB61A98A2B}" srcOrd="6" destOrd="0" parTransId="{84724C05-8795-46CB-BF81-A8034FBF449F}" sibTransId="{A0C77136-4160-45F8-917F-22628AA00630}"/>
    <dgm:cxn modelId="{BAE4A1E8-B524-4E8C-BC86-9503D021D85E}" type="presOf" srcId="{01825359-78FB-41D2-A350-3A5220F8EEDE}" destId="{AF4B57DA-6A88-4625-86B8-4FE5E54FFB7A}" srcOrd="0" destOrd="0" presId="urn:microsoft.com/office/officeart/2005/8/layout/list1"/>
    <dgm:cxn modelId="{6F2CA12C-E60C-4B42-844F-229D04104026}" type="presOf" srcId="{5FA60E27-76C0-49E4-8508-45760A2824FF}" destId="{206067C5-44C9-4491-900E-9902D088ED36}" srcOrd="0" destOrd="0" presId="urn:microsoft.com/office/officeart/2005/8/layout/list1"/>
    <dgm:cxn modelId="{55A395C5-1900-4956-BC60-EC3E84B657B3}" type="presOf" srcId="{D0F3DC1E-DC04-454B-890B-DA490F5D08BA}" destId="{B3A55E33-8054-4FF7-948E-0E317B33006D}" srcOrd="0" destOrd="0" presId="urn:microsoft.com/office/officeart/2005/8/layout/list1"/>
    <dgm:cxn modelId="{E15C8A11-8F37-4113-BD8A-09900F0213F6}" type="presOf" srcId="{B6B75DED-10F8-4471-8245-4AA88773375F}" destId="{D7AECAD9-DB50-47D1-9ED9-C171DA23B476}" srcOrd="0" destOrd="0" presId="urn:microsoft.com/office/officeart/2005/8/layout/list1"/>
    <dgm:cxn modelId="{CEF7934A-4BBB-4077-81EC-018B60F61D74}" type="presOf" srcId="{5FA60E27-76C0-49E4-8508-45760A2824FF}" destId="{DE26029B-8574-4B15-A074-50360A5AC3C6}" srcOrd="1" destOrd="0" presId="urn:microsoft.com/office/officeart/2005/8/layout/list1"/>
    <dgm:cxn modelId="{0A2A6263-DA5A-4409-8FD5-98C033E145C3}" type="presOf" srcId="{570729EF-9E81-4C0F-BA82-316A5D3AABC6}" destId="{1294DE02-DA7F-4188-BDAB-A428EFD39840}" srcOrd="1" destOrd="0" presId="urn:microsoft.com/office/officeart/2005/8/layout/list1"/>
    <dgm:cxn modelId="{39CE042D-A989-41D3-8D4D-A173A6EE20B1}" type="presOf" srcId="{437E402A-37C3-4C40-AA3F-A3613E4204BC}" destId="{56422BC3-BD80-4898-94A7-21F70DE6FD78}" srcOrd="0" destOrd="0" presId="urn:microsoft.com/office/officeart/2005/8/layout/list1"/>
    <dgm:cxn modelId="{88FE2137-4561-44F6-BD60-8D13296FA4DC}" srcId="{2123C5C7-9A66-4EB1-90A2-7B75D36DAA34}" destId="{BF4878F8-DC1E-4BA9-8AB5-473F5E3ABADB}" srcOrd="5" destOrd="0" parTransId="{1F324B6F-1FF5-4DB5-8B1A-E28F33CE689C}" sibTransId="{D9756404-AD71-4B63-B3F1-BC73C736AFA2}"/>
    <dgm:cxn modelId="{39B690A6-461C-429B-B579-11457A4874B3}" type="presParOf" srcId="{820F5F00-CED9-484B-AD4A-639C9D5299DB}" destId="{39C29EAF-816B-4207-BD6F-96276D767292}" srcOrd="0" destOrd="0" presId="urn:microsoft.com/office/officeart/2005/8/layout/list1"/>
    <dgm:cxn modelId="{0E0EB58B-735D-4E97-BDC1-5EFB9D1C2400}" type="presParOf" srcId="{39C29EAF-816B-4207-BD6F-96276D767292}" destId="{CF383EA0-1505-4292-B355-F6B9F524C267}" srcOrd="0" destOrd="0" presId="urn:microsoft.com/office/officeart/2005/8/layout/list1"/>
    <dgm:cxn modelId="{516059F3-57BA-4EC8-BDFD-8105E07F1B3C}" type="presParOf" srcId="{39C29EAF-816B-4207-BD6F-96276D767292}" destId="{83E16768-8E53-4A61-A373-8FAB22A2B322}" srcOrd="1" destOrd="0" presId="urn:microsoft.com/office/officeart/2005/8/layout/list1"/>
    <dgm:cxn modelId="{3FEEEC02-B7ED-47C1-BD25-EB7ADD49152F}" type="presParOf" srcId="{820F5F00-CED9-484B-AD4A-639C9D5299DB}" destId="{522DA7DC-F859-45B0-832F-85F3BA0AE608}" srcOrd="1" destOrd="0" presId="urn:microsoft.com/office/officeart/2005/8/layout/list1"/>
    <dgm:cxn modelId="{8E172E0F-91BB-42CA-B7AD-53C2FBBCD24F}" type="presParOf" srcId="{820F5F00-CED9-484B-AD4A-639C9D5299DB}" destId="{6408B2D0-D7B5-4346-AE48-289591A87414}" srcOrd="2" destOrd="0" presId="urn:microsoft.com/office/officeart/2005/8/layout/list1"/>
    <dgm:cxn modelId="{EB414BC4-E56C-44A1-AE02-685D6CEB7FE2}" type="presParOf" srcId="{820F5F00-CED9-484B-AD4A-639C9D5299DB}" destId="{67A23368-1BA3-4D25-B4B0-73B0975E2AB0}" srcOrd="3" destOrd="0" presId="urn:microsoft.com/office/officeart/2005/8/layout/list1"/>
    <dgm:cxn modelId="{BA5AF14B-82F1-45F1-9D81-AA834E3B1117}" type="presParOf" srcId="{820F5F00-CED9-484B-AD4A-639C9D5299DB}" destId="{04CA1829-8FD5-4E7F-9CF5-5988FFEF30CB}" srcOrd="4" destOrd="0" presId="urn:microsoft.com/office/officeart/2005/8/layout/list1"/>
    <dgm:cxn modelId="{39633D3A-4F11-4AF3-93D5-7D0E766D9E07}" type="presParOf" srcId="{04CA1829-8FD5-4E7F-9CF5-5988FFEF30CB}" destId="{206067C5-44C9-4491-900E-9902D088ED36}" srcOrd="0" destOrd="0" presId="urn:microsoft.com/office/officeart/2005/8/layout/list1"/>
    <dgm:cxn modelId="{54BBF9AD-0484-4739-9F8F-C8EB463740D2}" type="presParOf" srcId="{04CA1829-8FD5-4E7F-9CF5-5988FFEF30CB}" destId="{DE26029B-8574-4B15-A074-50360A5AC3C6}" srcOrd="1" destOrd="0" presId="urn:microsoft.com/office/officeart/2005/8/layout/list1"/>
    <dgm:cxn modelId="{DA7C444B-590E-4950-A6C6-39F6267249EB}" type="presParOf" srcId="{820F5F00-CED9-484B-AD4A-639C9D5299DB}" destId="{B0FE4B18-8D5B-4DBE-9F09-847D65B4BF93}" srcOrd="5" destOrd="0" presId="urn:microsoft.com/office/officeart/2005/8/layout/list1"/>
    <dgm:cxn modelId="{37C748BE-DF8A-4DDA-97D8-F1FC2503CD8A}" type="presParOf" srcId="{820F5F00-CED9-484B-AD4A-639C9D5299DB}" destId="{3FAF4B40-ADC4-43F8-8C41-F4A4065FC9D1}" srcOrd="6" destOrd="0" presId="urn:microsoft.com/office/officeart/2005/8/layout/list1"/>
    <dgm:cxn modelId="{ABF8310F-E0B4-4650-B2D8-8EE096640F74}" type="presParOf" srcId="{820F5F00-CED9-484B-AD4A-639C9D5299DB}" destId="{7D48AA92-FDCE-4998-BCFB-D35A5983D76B}" srcOrd="7" destOrd="0" presId="urn:microsoft.com/office/officeart/2005/8/layout/list1"/>
    <dgm:cxn modelId="{6E1CB688-BC4C-4502-9A90-F21A6F02FEAA}" type="presParOf" srcId="{820F5F00-CED9-484B-AD4A-639C9D5299DB}" destId="{D87552E5-8B1A-46D4-A33A-0C8D756BE05D}" srcOrd="8" destOrd="0" presId="urn:microsoft.com/office/officeart/2005/8/layout/list1"/>
    <dgm:cxn modelId="{08D911B5-CE4A-438D-90A8-F94540A53837}" type="presParOf" srcId="{D87552E5-8B1A-46D4-A33A-0C8D756BE05D}" destId="{EF340800-B5F3-424E-92F8-9C9186F76B4F}" srcOrd="0" destOrd="0" presId="urn:microsoft.com/office/officeart/2005/8/layout/list1"/>
    <dgm:cxn modelId="{8B65BC8E-EFBA-4FB0-A423-BB2FDA65611A}" type="presParOf" srcId="{D87552E5-8B1A-46D4-A33A-0C8D756BE05D}" destId="{1294DE02-DA7F-4188-BDAB-A428EFD39840}" srcOrd="1" destOrd="0" presId="urn:microsoft.com/office/officeart/2005/8/layout/list1"/>
    <dgm:cxn modelId="{D8D5E82E-2827-4145-80EB-66B14EAD1823}" type="presParOf" srcId="{820F5F00-CED9-484B-AD4A-639C9D5299DB}" destId="{6F02207C-E7F5-42CB-BEE9-4A42320E00C7}" srcOrd="9" destOrd="0" presId="urn:microsoft.com/office/officeart/2005/8/layout/list1"/>
    <dgm:cxn modelId="{2365F66D-60E7-48FB-8467-6EC6E2C72F58}" type="presParOf" srcId="{820F5F00-CED9-484B-AD4A-639C9D5299DB}" destId="{70E58596-2CC2-40F6-9C17-39DDA7AC96F8}" srcOrd="10" destOrd="0" presId="urn:microsoft.com/office/officeart/2005/8/layout/list1"/>
    <dgm:cxn modelId="{AC1E6372-C06B-4578-9CF4-49327F4C7EED}" type="presParOf" srcId="{820F5F00-CED9-484B-AD4A-639C9D5299DB}" destId="{029E0BDC-A362-4CF4-BF44-19189B0A4B7C}" srcOrd="11" destOrd="0" presId="urn:microsoft.com/office/officeart/2005/8/layout/list1"/>
    <dgm:cxn modelId="{5F64A96C-6B5F-483D-9F47-3EE890B19736}" type="presParOf" srcId="{820F5F00-CED9-484B-AD4A-639C9D5299DB}" destId="{D12FF7B4-34F8-4930-A777-D17624957F0D}" srcOrd="12" destOrd="0" presId="urn:microsoft.com/office/officeart/2005/8/layout/list1"/>
    <dgm:cxn modelId="{B5FD893E-CE9C-4910-9107-3FAB9E8889F1}" type="presParOf" srcId="{D12FF7B4-34F8-4930-A777-D17624957F0D}" destId="{56422BC3-BD80-4898-94A7-21F70DE6FD78}" srcOrd="0" destOrd="0" presId="urn:microsoft.com/office/officeart/2005/8/layout/list1"/>
    <dgm:cxn modelId="{D11046D5-F1D1-4318-91B7-F6FBE9428F44}" type="presParOf" srcId="{D12FF7B4-34F8-4930-A777-D17624957F0D}" destId="{48AD9C3A-FAC4-4267-965A-C126E96E5D8D}" srcOrd="1" destOrd="0" presId="urn:microsoft.com/office/officeart/2005/8/layout/list1"/>
    <dgm:cxn modelId="{91A822A9-B945-43E8-9723-39B511795760}" type="presParOf" srcId="{820F5F00-CED9-484B-AD4A-639C9D5299DB}" destId="{70B4624D-A9AC-493E-9E9E-901D3C72C5CE}" srcOrd="13" destOrd="0" presId="urn:microsoft.com/office/officeart/2005/8/layout/list1"/>
    <dgm:cxn modelId="{06A85A68-EEDF-4FE4-A74B-C91B4C52042C}" type="presParOf" srcId="{820F5F00-CED9-484B-AD4A-639C9D5299DB}" destId="{76052154-9F0D-4D19-8862-E8FF0FA565CE}" srcOrd="14" destOrd="0" presId="urn:microsoft.com/office/officeart/2005/8/layout/list1"/>
    <dgm:cxn modelId="{CC2969DB-D1DB-4EC6-B6EA-464B431967E2}" type="presParOf" srcId="{820F5F00-CED9-484B-AD4A-639C9D5299DB}" destId="{E87C14DD-505D-4282-B45B-5E4097786D40}" srcOrd="15" destOrd="0" presId="urn:microsoft.com/office/officeart/2005/8/layout/list1"/>
    <dgm:cxn modelId="{DE622EEB-795C-4933-BCA6-07AF04B8019A}" type="presParOf" srcId="{820F5F00-CED9-484B-AD4A-639C9D5299DB}" destId="{8369CC7E-72CE-4ECF-A0A2-BE2C408DBC3B}" srcOrd="16" destOrd="0" presId="urn:microsoft.com/office/officeart/2005/8/layout/list1"/>
    <dgm:cxn modelId="{92E6201B-E078-4F47-97F1-150B4F36912E}" type="presParOf" srcId="{8369CC7E-72CE-4ECF-A0A2-BE2C408DBC3B}" destId="{AF4B57DA-6A88-4625-86B8-4FE5E54FFB7A}" srcOrd="0" destOrd="0" presId="urn:microsoft.com/office/officeart/2005/8/layout/list1"/>
    <dgm:cxn modelId="{56C1F9F8-854C-4420-A2F1-0E31F5BCCAB8}" type="presParOf" srcId="{8369CC7E-72CE-4ECF-A0A2-BE2C408DBC3B}" destId="{68ADCD6D-F8F9-4C41-AB41-95EC06024783}" srcOrd="1" destOrd="0" presId="urn:microsoft.com/office/officeart/2005/8/layout/list1"/>
    <dgm:cxn modelId="{959D8C3B-DB8F-425A-98A8-45072F0A99FD}" type="presParOf" srcId="{820F5F00-CED9-484B-AD4A-639C9D5299DB}" destId="{0A1B023A-A096-4369-87FE-08F7E74BA943}" srcOrd="17" destOrd="0" presId="urn:microsoft.com/office/officeart/2005/8/layout/list1"/>
    <dgm:cxn modelId="{1AAF016F-30AE-4D5D-9244-096EEBA7BCDC}" type="presParOf" srcId="{820F5F00-CED9-484B-AD4A-639C9D5299DB}" destId="{E1222E1D-1594-48F1-A610-56EEC5C3F2FC}" srcOrd="18" destOrd="0" presId="urn:microsoft.com/office/officeart/2005/8/layout/list1"/>
    <dgm:cxn modelId="{B18073F8-883D-4B78-8F14-2E3030F71147}" type="presParOf" srcId="{820F5F00-CED9-484B-AD4A-639C9D5299DB}" destId="{2566308E-08D7-4B51-B6DD-EF2ABCAE10B0}" srcOrd="19" destOrd="0" presId="urn:microsoft.com/office/officeart/2005/8/layout/list1"/>
    <dgm:cxn modelId="{09A41DA8-530F-4001-BC9E-BA44F5BD9180}" type="presParOf" srcId="{820F5F00-CED9-484B-AD4A-639C9D5299DB}" destId="{13D250FB-36B4-4818-A9DD-9DEDF0E637D3}" srcOrd="20" destOrd="0" presId="urn:microsoft.com/office/officeart/2005/8/layout/list1"/>
    <dgm:cxn modelId="{D5E797EE-82CC-41E1-8E26-FD1DD08D8626}" type="presParOf" srcId="{13D250FB-36B4-4818-A9DD-9DEDF0E637D3}" destId="{740699DE-7B29-44AF-895E-A1ED4777CF75}" srcOrd="0" destOrd="0" presId="urn:microsoft.com/office/officeart/2005/8/layout/list1"/>
    <dgm:cxn modelId="{42AE3198-D0BE-4521-BFA3-8C4FD82ACCA1}" type="presParOf" srcId="{13D250FB-36B4-4818-A9DD-9DEDF0E637D3}" destId="{C87A91D3-A26E-424D-8EA7-3CEA78980919}" srcOrd="1" destOrd="0" presId="urn:microsoft.com/office/officeart/2005/8/layout/list1"/>
    <dgm:cxn modelId="{72A7A008-C42D-4B4B-89ED-6AC77A2669EC}" type="presParOf" srcId="{820F5F00-CED9-484B-AD4A-639C9D5299DB}" destId="{251E40A4-36B4-430A-AACE-A43B2759C700}" srcOrd="21" destOrd="0" presId="urn:microsoft.com/office/officeart/2005/8/layout/list1"/>
    <dgm:cxn modelId="{80DF4E53-9B6D-48A7-87E2-AC8D871E24F4}" type="presParOf" srcId="{820F5F00-CED9-484B-AD4A-639C9D5299DB}" destId="{384A029C-EACA-4665-B882-EFCEC3D1A494}" srcOrd="22" destOrd="0" presId="urn:microsoft.com/office/officeart/2005/8/layout/list1"/>
    <dgm:cxn modelId="{47E18E5A-F8CF-48E6-B453-97F0A955A566}" type="presParOf" srcId="{820F5F00-CED9-484B-AD4A-639C9D5299DB}" destId="{A0102C5D-1BDC-46EB-8952-7E92EBB2F365}" srcOrd="23" destOrd="0" presId="urn:microsoft.com/office/officeart/2005/8/layout/list1"/>
    <dgm:cxn modelId="{5B9F1685-D556-4108-869C-B0B2CF4FECAC}" type="presParOf" srcId="{820F5F00-CED9-484B-AD4A-639C9D5299DB}" destId="{17354150-020D-42F9-BA90-2CE3395F950A}" srcOrd="24" destOrd="0" presId="urn:microsoft.com/office/officeart/2005/8/layout/list1"/>
    <dgm:cxn modelId="{A40D99E1-ADB0-4BDF-B2B4-711C0CB959DE}" type="presParOf" srcId="{17354150-020D-42F9-BA90-2CE3395F950A}" destId="{B25AE6D2-6807-446B-B913-475927F4482B}" srcOrd="0" destOrd="0" presId="urn:microsoft.com/office/officeart/2005/8/layout/list1"/>
    <dgm:cxn modelId="{BEDEE422-DEA9-411E-B91F-25CB9A837057}" type="presParOf" srcId="{17354150-020D-42F9-BA90-2CE3395F950A}" destId="{3313DD66-44CA-404A-9D14-00908CC712BB}" srcOrd="1" destOrd="0" presId="urn:microsoft.com/office/officeart/2005/8/layout/list1"/>
    <dgm:cxn modelId="{8872B846-1EBE-47FD-8D0D-7F5986B13B7A}" type="presParOf" srcId="{820F5F00-CED9-484B-AD4A-639C9D5299DB}" destId="{673B7DF3-D184-451F-9E6D-1DA179A80651}" srcOrd="25" destOrd="0" presId="urn:microsoft.com/office/officeart/2005/8/layout/list1"/>
    <dgm:cxn modelId="{BE749398-5FF2-43A1-9F95-21D4D4DC0260}" type="presParOf" srcId="{820F5F00-CED9-484B-AD4A-639C9D5299DB}" destId="{15256ADA-425E-4101-B10E-4A9ACE428E54}" srcOrd="26" destOrd="0" presId="urn:microsoft.com/office/officeart/2005/8/layout/list1"/>
    <dgm:cxn modelId="{E85B941F-A46C-4D8C-9E58-9EA8AF084448}" type="presParOf" srcId="{820F5F00-CED9-484B-AD4A-639C9D5299DB}" destId="{0B3CC553-C9C3-42DB-9077-F3B2B77DC2C5}" srcOrd="27" destOrd="0" presId="urn:microsoft.com/office/officeart/2005/8/layout/list1"/>
    <dgm:cxn modelId="{AF5271A7-B168-4E05-A01D-07152D84518D}" type="presParOf" srcId="{820F5F00-CED9-484B-AD4A-639C9D5299DB}" destId="{DE4800F4-B229-45E3-906E-DB5E8BA1D9B9}" srcOrd="28" destOrd="0" presId="urn:microsoft.com/office/officeart/2005/8/layout/list1"/>
    <dgm:cxn modelId="{ED0DC4E0-56BF-4A39-9CC8-7DDEE58ECE2B}" type="presParOf" srcId="{DE4800F4-B229-45E3-906E-DB5E8BA1D9B9}" destId="{EFB33354-1F5A-41E1-8B7B-886209907D10}" srcOrd="0" destOrd="0" presId="urn:microsoft.com/office/officeart/2005/8/layout/list1"/>
    <dgm:cxn modelId="{12E1808A-F630-4FFC-A9E5-8AD6C18A091C}" type="presParOf" srcId="{DE4800F4-B229-45E3-906E-DB5E8BA1D9B9}" destId="{F6E2B0BC-6F81-44B0-987B-55926C4B4416}" srcOrd="1" destOrd="0" presId="urn:microsoft.com/office/officeart/2005/8/layout/list1"/>
    <dgm:cxn modelId="{528458FE-58C1-466A-AC85-EC4BF7123A48}" type="presParOf" srcId="{820F5F00-CED9-484B-AD4A-639C9D5299DB}" destId="{A07C46F9-E0E9-481B-A89D-1BE6D41A6E82}" srcOrd="29" destOrd="0" presId="urn:microsoft.com/office/officeart/2005/8/layout/list1"/>
    <dgm:cxn modelId="{0F6781F5-58A4-432D-A30F-39991A1E584B}" type="presParOf" srcId="{820F5F00-CED9-484B-AD4A-639C9D5299DB}" destId="{7F23B642-94C6-4F36-811A-E38A1665EBF7}" srcOrd="30" destOrd="0" presId="urn:microsoft.com/office/officeart/2005/8/layout/list1"/>
    <dgm:cxn modelId="{B02FC4F3-7E0D-4AD8-91D5-6D0F2450D864}" type="presParOf" srcId="{820F5F00-CED9-484B-AD4A-639C9D5299DB}" destId="{D41D6B74-0586-402E-BEEA-8B240284268B}" srcOrd="31" destOrd="0" presId="urn:microsoft.com/office/officeart/2005/8/layout/list1"/>
    <dgm:cxn modelId="{B163E095-980D-42C2-97AE-16C742DBCED4}" type="presParOf" srcId="{820F5F00-CED9-484B-AD4A-639C9D5299DB}" destId="{E69AC39C-ED2A-415B-A829-830C37834CF7}" srcOrd="32" destOrd="0" presId="urn:microsoft.com/office/officeart/2005/8/layout/list1"/>
    <dgm:cxn modelId="{88F8BC80-4753-4A6F-A8A2-75828F36CCBD}" type="presParOf" srcId="{E69AC39C-ED2A-415B-A829-830C37834CF7}" destId="{D7AECAD9-DB50-47D1-9ED9-C171DA23B476}" srcOrd="0" destOrd="0" presId="urn:microsoft.com/office/officeart/2005/8/layout/list1"/>
    <dgm:cxn modelId="{C1B00303-C610-41E9-B0EC-86AEA03D08BD}" type="presParOf" srcId="{E69AC39C-ED2A-415B-A829-830C37834CF7}" destId="{F83DD85D-9223-4E13-938A-00F4D89DDAC3}" srcOrd="1" destOrd="0" presId="urn:microsoft.com/office/officeart/2005/8/layout/list1"/>
    <dgm:cxn modelId="{12F0B84A-63E5-48D6-BE27-1FF09E07497D}" type="presParOf" srcId="{820F5F00-CED9-484B-AD4A-639C9D5299DB}" destId="{2B3E134E-DF20-4BB6-9D08-A1CE12CCF80A}" srcOrd="33" destOrd="0" presId="urn:microsoft.com/office/officeart/2005/8/layout/list1"/>
    <dgm:cxn modelId="{879F40E8-4A17-4AD9-BFAA-EA835C846412}" type="presParOf" srcId="{820F5F00-CED9-484B-AD4A-639C9D5299DB}" destId="{69CC6C99-0BEC-4231-B565-878B6A38742D}" srcOrd="34" destOrd="0" presId="urn:microsoft.com/office/officeart/2005/8/layout/list1"/>
    <dgm:cxn modelId="{43D5196A-8947-42C0-8488-2AF523CBD7F3}" type="presParOf" srcId="{820F5F00-CED9-484B-AD4A-639C9D5299DB}" destId="{DE115E6A-13FD-4D2D-BE80-6CB93E5EC48F}" srcOrd="35" destOrd="0" presId="urn:microsoft.com/office/officeart/2005/8/layout/list1"/>
    <dgm:cxn modelId="{1E392A90-375F-4A78-B34B-37395F280331}" type="presParOf" srcId="{820F5F00-CED9-484B-AD4A-639C9D5299DB}" destId="{D4DACD7B-F046-4724-81F2-5EA4DD89F5B7}" srcOrd="36" destOrd="0" presId="urn:microsoft.com/office/officeart/2005/8/layout/list1"/>
    <dgm:cxn modelId="{ECDAD605-EB26-4085-86B1-1CD469EC9DA9}" type="presParOf" srcId="{D4DACD7B-F046-4724-81F2-5EA4DD89F5B7}" destId="{B3A55E33-8054-4FF7-948E-0E317B33006D}" srcOrd="0" destOrd="0" presId="urn:microsoft.com/office/officeart/2005/8/layout/list1"/>
    <dgm:cxn modelId="{42B04B51-57CE-4B9F-93CB-771FE66BD62E}" type="presParOf" srcId="{D4DACD7B-F046-4724-81F2-5EA4DD89F5B7}" destId="{AB71FD2A-BCC1-473C-82F6-D03E9D951133}" srcOrd="1" destOrd="0" presId="urn:microsoft.com/office/officeart/2005/8/layout/list1"/>
    <dgm:cxn modelId="{CC34456F-C2D3-4769-9E5E-4AA49F634C3D}" type="presParOf" srcId="{820F5F00-CED9-484B-AD4A-639C9D5299DB}" destId="{09543AFC-FFEB-4899-865D-9A31814F85C1}" srcOrd="37" destOrd="0" presId="urn:microsoft.com/office/officeart/2005/8/layout/list1"/>
    <dgm:cxn modelId="{66E0107D-2117-4257-8C5C-947393C16254}" type="presParOf" srcId="{820F5F00-CED9-484B-AD4A-639C9D5299DB}" destId="{48F79520-0516-4004-A71E-BA3A40838372}" srcOrd="3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123C5C7-9A66-4EB1-90A2-7B75D36DAA34}" type="doc">
      <dgm:prSet loTypeId="urn:microsoft.com/office/officeart/2005/8/layout/list1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zh-TW" altLang="en-US"/>
        </a:p>
      </dgm:t>
    </dgm:pt>
    <dgm:pt modelId="{AB4D42D2-2E32-4C3C-894F-0F07F871CF8E}">
      <dgm:prSet phldrT="[文字]"/>
      <dgm:spPr/>
      <dgm:t>
        <a:bodyPr/>
        <a:lstStyle/>
        <a:p>
          <a:r>
            <a:rPr lang="en-US" altLang="en-US" dirty="0" err="1" smtClean="0"/>
            <a:t>DatePicker</a:t>
          </a:r>
          <a:endParaRPr lang="zh-TW" altLang="en-US" dirty="0"/>
        </a:p>
      </dgm:t>
    </dgm:pt>
    <dgm:pt modelId="{D74157BE-3523-40C4-BD68-213B7DC75895}" type="parTrans" cxnId="{5005F2A3-EA7F-49B8-9E2B-86BC9FBF4315}">
      <dgm:prSet/>
      <dgm:spPr/>
      <dgm:t>
        <a:bodyPr/>
        <a:lstStyle/>
        <a:p>
          <a:endParaRPr lang="zh-TW" altLang="en-US"/>
        </a:p>
      </dgm:t>
    </dgm:pt>
    <dgm:pt modelId="{8A5856E5-4A38-42AD-A340-95D861954328}" type="sibTrans" cxnId="{5005F2A3-EA7F-49B8-9E2B-86BC9FBF4315}">
      <dgm:prSet/>
      <dgm:spPr/>
      <dgm:t>
        <a:bodyPr/>
        <a:lstStyle/>
        <a:p>
          <a:endParaRPr lang="zh-TW" altLang="en-US"/>
        </a:p>
      </dgm:t>
    </dgm:pt>
    <dgm:pt modelId="{5FA60E27-76C0-49E4-8508-45760A2824FF}">
      <dgm:prSet phldrT="[文字]"/>
      <dgm:spPr/>
      <dgm:t>
        <a:bodyPr/>
        <a:lstStyle/>
        <a:p>
          <a:r>
            <a:rPr lang="en-US" altLang="en-US" dirty="0" smtClean="0"/>
            <a:t>UI</a:t>
          </a:r>
          <a:r>
            <a:rPr lang="zh-TW" altLang="en-US" dirty="0" smtClean="0"/>
            <a:t>自動</a:t>
          </a:r>
          <a:r>
            <a:rPr lang="en-US" altLang="en-US" dirty="0" smtClean="0"/>
            <a:t>refresh</a:t>
          </a:r>
          <a:endParaRPr lang="zh-TW" altLang="en-US" dirty="0"/>
        </a:p>
      </dgm:t>
    </dgm:pt>
    <dgm:pt modelId="{A06DA8CE-8234-4CC2-BCCE-2F677697FEAF}" type="parTrans" cxnId="{9452CC51-3108-455B-9975-D8DA0FBF1BF3}">
      <dgm:prSet/>
      <dgm:spPr/>
      <dgm:t>
        <a:bodyPr/>
        <a:lstStyle/>
        <a:p>
          <a:endParaRPr lang="zh-TW" altLang="en-US"/>
        </a:p>
      </dgm:t>
    </dgm:pt>
    <dgm:pt modelId="{3AD8C72D-C3A8-47B9-95E5-39103005699F}" type="sibTrans" cxnId="{9452CC51-3108-455B-9975-D8DA0FBF1BF3}">
      <dgm:prSet/>
      <dgm:spPr/>
      <dgm:t>
        <a:bodyPr/>
        <a:lstStyle/>
        <a:p>
          <a:endParaRPr lang="zh-TW" altLang="en-US"/>
        </a:p>
      </dgm:t>
    </dgm:pt>
    <dgm:pt modelId="{570729EF-9E81-4C0F-BA82-316A5D3AABC6}">
      <dgm:prSet phldrT="[文字]"/>
      <dgm:spPr>
        <a:solidFill>
          <a:srgbClr val="FFFF00"/>
        </a:solidFill>
      </dgm:spPr>
      <dgm:t>
        <a:bodyPr/>
        <a:lstStyle/>
        <a:p>
          <a:r>
            <a:rPr lang="en-US" altLang="zh-TW" dirty="0" smtClean="0"/>
            <a:t>Table Cell Button Event</a:t>
          </a:r>
          <a:endParaRPr lang="zh-TW" altLang="en-US" dirty="0"/>
        </a:p>
      </dgm:t>
    </dgm:pt>
    <dgm:pt modelId="{7FA060FF-9F0B-4919-AD2D-BA0FAC2A6933}" type="parTrans" cxnId="{651DC946-F626-458A-B0D1-482811200DB4}">
      <dgm:prSet/>
      <dgm:spPr/>
      <dgm:t>
        <a:bodyPr/>
        <a:lstStyle/>
        <a:p>
          <a:endParaRPr lang="zh-TW" altLang="en-US"/>
        </a:p>
      </dgm:t>
    </dgm:pt>
    <dgm:pt modelId="{A0433F26-1141-489F-AF67-9066006C51FF}" type="sibTrans" cxnId="{651DC946-F626-458A-B0D1-482811200DB4}">
      <dgm:prSet/>
      <dgm:spPr/>
      <dgm:t>
        <a:bodyPr/>
        <a:lstStyle/>
        <a:p>
          <a:endParaRPr lang="zh-TW" altLang="en-US"/>
        </a:p>
      </dgm:t>
    </dgm:pt>
    <dgm:pt modelId="{437E402A-37C3-4C40-AA3F-A3613E4204BC}">
      <dgm:prSet phldrT="[文字]"/>
      <dgm:spPr/>
      <dgm:t>
        <a:bodyPr/>
        <a:lstStyle/>
        <a:p>
          <a:r>
            <a:rPr lang="zh-TW" altLang="en-US" dirty="0" smtClean="0"/>
            <a:t>開啟子視窗</a:t>
          </a:r>
          <a:endParaRPr lang="zh-TW" altLang="en-US" dirty="0"/>
        </a:p>
      </dgm:t>
    </dgm:pt>
    <dgm:pt modelId="{E679EA60-08BD-4817-95FD-1187E498ECB6}" type="parTrans" cxnId="{51654731-39D9-42B0-8688-63B86039D510}">
      <dgm:prSet/>
      <dgm:spPr/>
      <dgm:t>
        <a:bodyPr/>
        <a:lstStyle/>
        <a:p>
          <a:endParaRPr lang="zh-TW" altLang="en-US"/>
        </a:p>
      </dgm:t>
    </dgm:pt>
    <dgm:pt modelId="{7E7EBD90-DF77-44EC-BBC6-3E228E9C2E0C}" type="sibTrans" cxnId="{51654731-39D9-42B0-8688-63B86039D510}">
      <dgm:prSet/>
      <dgm:spPr/>
      <dgm:t>
        <a:bodyPr/>
        <a:lstStyle/>
        <a:p>
          <a:endParaRPr lang="zh-TW" altLang="en-US"/>
        </a:p>
      </dgm:t>
    </dgm:pt>
    <dgm:pt modelId="{01825359-78FB-41D2-A350-3A5220F8EEDE}">
      <dgm:prSet phldrT="[文字]"/>
      <dgm:spPr/>
      <dgm:t>
        <a:bodyPr/>
        <a:lstStyle/>
        <a:p>
          <a:r>
            <a:rPr lang="en-US" altLang="zh-TW" dirty="0" smtClean="0"/>
            <a:t>Session</a:t>
          </a:r>
          <a:r>
            <a:rPr lang="zh-TW" altLang="zh-TW" dirty="0" smtClean="0"/>
            <a:t>控制</a:t>
          </a:r>
          <a:endParaRPr lang="zh-TW" altLang="en-US" dirty="0"/>
        </a:p>
      </dgm:t>
    </dgm:pt>
    <dgm:pt modelId="{553309FB-F8DE-46C8-B4A2-FE6FBA3D84D6}" type="parTrans" cxnId="{A063F25F-2B0A-4C45-818B-DE021BE4A4E9}">
      <dgm:prSet/>
      <dgm:spPr/>
      <dgm:t>
        <a:bodyPr/>
        <a:lstStyle/>
        <a:p>
          <a:endParaRPr lang="zh-TW" altLang="en-US"/>
        </a:p>
      </dgm:t>
    </dgm:pt>
    <dgm:pt modelId="{D0FEEE69-2C94-4FCB-A6B2-B1C4A80F60C2}" type="sibTrans" cxnId="{A063F25F-2B0A-4C45-818B-DE021BE4A4E9}">
      <dgm:prSet/>
      <dgm:spPr/>
      <dgm:t>
        <a:bodyPr/>
        <a:lstStyle/>
        <a:p>
          <a:endParaRPr lang="zh-TW" altLang="en-US"/>
        </a:p>
      </dgm:t>
    </dgm:pt>
    <dgm:pt modelId="{AB8AFE0A-C006-49DA-911D-A9CB61A98A2B}">
      <dgm:prSet phldrT="[文字]"/>
      <dgm:spPr/>
      <dgm:t>
        <a:bodyPr/>
        <a:lstStyle/>
        <a:p>
          <a:r>
            <a:rPr lang="zh-TW" altLang="en-US" dirty="0" smtClean="0"/>
            <a:t>自製日曆檔</a:t>
          </a:r>
          <a:endParaRPr lang="zh-TW" altLang="en-US" dirty="0"/>
        </a:p>
      </dgm:t>
    </dgm:pt>
    <dgm:pt modelId="{84724C05-8795-46CB-BF81-A8034FBF449F}" type="parTrans" cxnId="{2F3B37C0-28F1-481C-A666-8E08E15AAFBC}">
      <dgm:prSet/>
      <dgm:spPr/>
      <dgm:t>
        <a:bodyPr/>
        <a:lstStyle/>
        <a:p>
          <a:endParaRPr lang="zh-TW" altLang="en-US"/>
        </a:p>
      </dgm:t>
    </dgm:pt>
    <dgm:pt modelId="{A0C77136-4160-45F8-917F-22628AA00630}" type="sibTrans" cxnId="{2F3B37C0-28F1-481C-A666-8E08E15AAFBC}">
      <dgm:prSet/>
      <dgm:spPr/>
      <dgm:t>
        <a:bodyPr/>
        <a:lstStyle/>
        <a:p>
          <a:endParaRPr lang="zh-TW" altLang="en-US"/>
        </a:p>
      </dgm:t>
    </dgm:pt>
    <dgm:pt modelId="{07B72CCE-7DF6-4DA5-A4E2-9C15DE46F4D6}">
      <dgm:prSet phldrT="[文字]"/>
      <dgm:spPr/>
      <dgm:t>
        <a:bodyPr/>
        <a:lstStyle/>
        <a:p>
          <a:r>
            <a:rPr lang="en-US" altLang="zh-TW" dirty="0" err="1" smtClean="0"/>
            <a:t>TableView</a:t>
          </a:r>
          <a:r>
            <a:rPr lang="zh-TW" altLang="zh-TW" dirty="0" smtClean="0"/>
            <a:t>欄位編輯</a:t>
          </a:r>
          <a:endParaRPr lang="zh-TW" altLang="en-US" dirty="0"/>
        </a:p>
      </dgm:t>
    </dgm:pt>
    <dgm:pt modelId="{735DEE64-FD8C-4DA5-9F8E-2687DD53ED2E}" type="parTrans" cxnId="{584556A0-378D-4DFA-95FB-7ED86E25C8BD}">
      <dgm:prSet/>
      <dgm:spPr/>
      <dgm:t>
        <a:bodyPr/>
        <a:lstStyle/>
        <a:p>
          <a:endParaRPr lang="zh-TW" altLang="en-US"/>
        </a:p>
      </dgm:t>
    </dgm:pt>
    <dgm:pt modelId="{BBA3B591-61C3-43CA-B81F-1A2961C8CDE1}" type="sibTrans" cxnId="{584556A0-378D-4DFA-95FB-7ED86E25C8BD}">
      <dgm:prSet/>
      <dgm:spPr/>
      <dgm:t>
        <a:bodyPr/>
        <a:lstStyle/>
        <a:p>
          <a:endParaRPr lang="zh-TW" altLang="en-US"/>
        </a:p>
      </dgm:t>
    </dgm:pt>
    <dgm:pt modelId="{B6B75DED-10F8-4471-8245-4AA88773375F}">
      <dgm:prSet phldrT="[文字]"/>
      <dgm:spPr/>
      <dgm:t>
        <a:bodyPr/>
        <a:lstStyle/>
        <a:p>
          <a:r>
            <a:rPr lang="en-US" altLang="en-US" dirty="0" err="1" smtClean="0"/>
            <a:t>TableView</a:t>
          </a:r>
          <a:r>
            <a:rPr lang="zh-TW" altLang="en-US" dirty="0" smtClean="0"/>
            <a:t>動態新增刪除列</a:t>
          </a:r>
          <a:endParaRPr lang="zh-TW" altLang="en-US" dirty="0"/>
        </a:p>
      </dgm:t>
    </dgm:pt>
    <dgm:pt modelId="{08CF929F-ED9B-4D71-9E67-340E8C204A1D}" type="parTrans" cxnId="{E4649ED8-B909-4867-B60F-02462CFF41AA}">
      <dgm:prSet/>
      <dgm:spPr/>
      <dgm:t>
        <a:bodyPr/>
        <a:lstStyle/>
        <a:p>
          <a:endParaRPr lang="zh-TW" altLang="en-US"/>
        </a:p>
      </dgm:t>
    </dgm:pt>
    <dgm:pt modelId="{E345DB57-45CB-4E4E-819D-B45117EE4DA3}" type="sibTrans" cxnId="{E4649ED8-B909-4867-B60F-02462CFF41AA}">
      <dgm:prSet/>
      <dgm:spPr/>
      <dgm:t>
        <a:bodyPr/>
        <a:lstStyle/>
        <a:p>
          <a:endParaRPr lang="zh-TW" altLang="en-US"/>
        </a:p>
      </dgm:t>
    </dgm:pt>
    <dgm:pt modelId="{D0F3DC1E-DC04-454B-890B-DA490F5D08BA}">
      <dgm:prSet phldrT="[文字]"/>
      <dgm:spPr/>
      <dgm:t>
        <a:bodyPr/>
        <a:lstStyle/>
        <a:p>
          <a:r>
            <a:rPr lang="en-US" altLang="zh-TW" smtClean="0"/>
            <a:t>依</a:t>
          </a:r>
          <a:r>
            <a:rPr lang="zh-TW" altLang="en-US" smtClean="0"/>
            <a:t>權限動態產生</a:t>
          </a:r>
          <a:r>
            <a:rPr lang="en-US" altLang="zh-TW" smtClean="0"/>
            <a:t>Menu</a:t>
          </a:r>
          <a:endParaRPr lang="zh-TW" altLang="en-US" dirty="0"/>
        </a:p>
      </dgm:t>
    </dgm:pt>
    <dgm:pt modelId="{2927B2FB-8DC8-4CDB-9DC1-415594BC2426}" type="parTrans" cxnId="{D65B019A-D307-4C72-BA58-82995845EC44}">
      <dgm:prSet/>
      <dgm:spPr/>
      <dgm:t>
        <a:bodyPr/>
        <a:lstStyle/>
        <a:p>
          <a:endParaRPr lang="zh-TW" altLang="en-US"/>
        </a:p>
      </dgm:t>
    </dgm:pt>
    <dgm:pt modelId="{CFA181C1-F353-4D4B-BA83-3595B684215F}" type="sibTrans" cxnId="{D65B019A-D307-4C72-BA58-82995845EC44}">
      <dgm:prSet/>
      <dgm:spPr/>
      <dgm:t>
        <a:bodyPr/>
        <a:lstStyle/>
        <a:p>
          <a:endParaRPr lang="zh-TW" altLang="en-US"/>
        </a:p>
      </dgm:t>
    </dgm:pt>
    <dgm:pt modelId="{414A5631-FB69-487C-9409-943AAFE5FB8A}">
      <dgm:prSet phldrT="[文字]"/>
      <dgm:spPr/>
      <dgm:t>
        <a:bodyPr/>
        <a:lstStyle/>
        <a:p>
          <a:r>
            <a:rPr lang="zh-TW" altLang="en-US" smtClean="0"/>
            <a:t>設定</a:t>
          </a:r>
          <a:r>
            <a:rPr lang="en-US" altLang="zh-TW" smtClean="0"/>
            <a:t>CSS</a:t>
          </a:r>
          <a:endParaRPr lang="zh-TW" altLang="en-US" dirty="0"/>
        </a:p>
      </dgm:t>
    </dgm:pt>
    <dgm:pt modelId="{89B81A52-F08D-4E83-B2D5-83A931F53A31}" type="parTrans" cxnId="{46639E4B-4244-4682-9F16-C5B880522FEF}">
      <dgm:prSet/>
      <dgm:spPr/>
      <dgm:t>
        <a:bodyPr/>
        <a:lstStyle/>
        <a:p>
          <a:endParaRPr lang="zh-TW" altLang="en-US"/>
        </a:p>
      </dgm:t>
    </dgm:pt>
    <dgm:pt modelId="{27C2AEFF-98E4-48CE-B969-74F497B70AF0}" type="sibTrans" cxnId="{46639E4B-4244-4682-9F16-C5B880522FEF}">
      <dgm:prSet/>
      <dgm:spPr/>
      <dgm:t>
        <a:bodyPr/>
        <a:lstStyle/>
        <a:p>
          <a:endParaRPr lang="zh-TW" altLang="en-US"/>
        </a:p>
      </dgm:t>
    </dgm:pt>
    <dgm:pt modelId="{820F5F00-CED9-484B-AD4A-639C9D5299DB}" type="pres">
      <dgm:prSet presAssocID="{2123C5C7-9A66-4EB1-90A2-7B75D36DAA34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39C29EAF-816B-4207-BD6F-96276D767292}" type="pres">
      <dgm:prSet presAssocID="{AB4D42D2-2E32-4C3C-894F-0F07F871CF8E}" presName="parentLin" presStyleCnt="0"/>
      <dgm:spPr/>
    </dgm:pt>
    <dgm:pt modelId="{CF383EA0-1505-4292-B355-F6B9F524C267}" type="pres">
      <dgm:prSet presAssocID="{AB4D42D2-2E32-4C3C-894F-0F07F871CF8E}" presName="parentLeftMargin" presStyleLbl="node1" presStyleIdx="0" presStyleCnt="10"/>
      <dgm:spPr/>
      <dgm:t>
        <a:bodyPr/>
        <a:lstStyle/>
        <a:p>
          <a:endParaRPr lang="zh-TW" altLang="en-US"/>
        </a:p>
      </dgm:t>
    </dgm:pt>
    <dgm:pt modelId="{83E16768-8E53-4A61-A373-8FAB22A2B322}" type="pres">
      <dgm:prSet presAssocID="{AB4D42D2-2E32-4C3C-894F-0F07F871CF8E}" presName="parentText" presStyleLbl="node1" presStyleIdx="0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522DA7DC-F859-45B0-832F-85F3BA0AE608}" type="pres">
      <dgm:prSet presAssocID="{AB4D42D2-2E32-4C3C-894F-0F07F871CF8E}" presName="negativeSpace" presStyleCnt="0"/>
      <dgm:spPr/>
    </dgm:pt>
    <dgm:pt modelId="{6408B2D0-D7B5-4346-AE48-289591A87414}" type="pres">
      <dgm:prSet presAssocID="{AB4D42D2-2E32-4C3C-894F-0F07F871CF8E}" presName="childText" presStyleLbl="conFgAcc1" presStyleIdx="0" presStyleCnt="10">
        <dgm:presLayoutVars>
          <dgm:bulletEnabled val="1"/>
        </dgm:presLayoutVars>
      </dgm:prSet>
      <dgm:spPr/>
    </dgm:pt>
    <dgm:pt modelId="{67A23368-1BA3-4D25-B4B0-73B0975E2AB0}" type="pres">
      <dgm:prSet presAssocID="{8A5856E5-4A38-42AD-A340-95D861954328}" presName="spaceBetweenRectangles" presStyleCnt="0"/>
      <dgm:spPr/>
    </dgm:pt>
    <dgm:pt modelId="{04CA1829-8FD5-4E7F-9CF5-5988FFEF30CB}" type="pres">
      <dgm:prSet presAssocID="{5FA60E27-76C0-49E4-8508-45760A2824FF}" presName="parentLin" presStyleCnt="0"/>
      <dgm:spPr/>
    </dgm:pt>
    <dgm:pt modelId="{206067C5-44C9-4491-900E-9902D088ED36}" type="pres">
      <dgm:prSet presAssocID="{5FA60E27-76C0-49E4-8508-45760A2824FF}" presName="parentLeftMargin" presStyleLbl="node1" presStyleIdx="0" presStyleCnt="10"/>
      <dgm:spPr/>
      <dgm:t>
        <a:bodyPr/>
        <a:lstStyle/>
        <a:p>
          <a:endParaRPr lang="zh-TW" altLang="en-US"/>
        </a:p>
      </dgm:t>
    </dgm:pt>
    <dgm:pt modelId="{DE26029B-8574-4B15-A074-50360A5AC3C6}" type="pres">
      <dgm:prSet presAssocID="{5FA60E27-76C0-49E4-8508-45760A2824FF}" presName="parentText" presStyleLbl="node1" presStyleIdx="1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0FE4B18-8D5B-4DBE-9F09-847D65B4BF93}" type="pres">
      <dgm:prSet presAssocID="{5FA60E27-76C0-49E4-8508-45760A2824FF}" presName="negativeSpace" presStyleCnt="0"/>
      <dgm:spPr/>
    </dgm:pt>
    <dgm:pt modelId="{3FAF4B40-ADC4-43F8-8C41-F4A4065FC9D1}" type="pres">
      <dgm:prSet presAssocID="{5FA60E27-76C0-49E4-8508-45760A2824FF}" presName="childText" presStyleLbl="conFgAcc1" presStyleIdx="1" presStyleCnt="10">
        <dgm:presLayoutVars>
          <dgm:bulletEnabled val="1"/>
        </dgm:presLayoutVars>
      </dgm:prSet>
      <dgm:spPr/>
    </dgm:pt>
    <dgm:pt modelId="{7D48AA92-FDCE-4998-BCFB-D35A5983D76B}" type="pres">
      <dgm:prSet presAssocID="{3AD8C72D-C3A8-47B9-95E5-39103005699F}" presName="spaceBetweenRectangles" presStyleCnt="0"/>
      <dgm:spPr/>
    </dgm:pt>
    <dgm:pt modelId="{D87552E5-8B1A-46D4-A33A-0C8D756BE05D}" type="pres">
      <dgm:prSet presAssocID="{570729EF-9E81-4C0F-BA82-316A5D3AABC6}" presName="parentLin" presStyleCnt="0"/>
      <dgm:spPr/>
    </dgm:pt>
    <dgm:pt modelId="{EF340800-B5F3-424E-92F8-9C9186F76B4F}" type="pres">
      <dgm:prSet presAssocID="{570729EF-9E81-4C0F-BA82-316A5D3AABC6}" presName="parentLeftMargin" presStyleLbl="node1" presStyleIdx="1" presStyleCnt="10"/>
      <dgm:spPr/>
      <dgm:t>
        <a:bodyPr/>
        <a:lstStyle/>
        <a:p>
          <a:endParaRPr lang="zh-TW" altLang="en-US"/>
        </a:p>
      </dgm:t>
    </dgm:pt>
    <dgm:pt modelId="{1294DE02-DA7F-4188-BDAB-A428EFD39840}" type="pres">
      <dgm:prSet presAssocID="{570729EF-9E81-4C0F-BA82-316A5D3AABC6}" presName="parentText" presStyleLbl="node1" presStyleIdx="2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F02207C-E7F5-42CB-BEE9-4A42320E00C7}" type="pres">
      <dgm:prSet presAssocID="{570729EF-9E81-4C0F-BA82-316A5D3AABC6}" presName="negativeSpace" presStyleCnt="0"/>
      <dgm:spPr/>
    </dgm:pt>
    <dgm:pt modelId="{70E58596-2CC2-40F6-9C17-39DDA7AC96F8}" type="pres">
      <dgm:prSet presAssocID="{570729EF-9E81-4C0F-BA82-316A5D3AABC6}" presName="childText" presStyleLbl="conFgAcc1" presStyleIdx="2" presStyleCnt="10">
        <dgm:presLayoutVars>
          <dgm:bulletEnabled val="1"/>
        </dgm:presLayoutVars>
      </dgm:prSet>
      <dgm:spPr/>
    </dgm:pt>
    <dgm:pt modelId="{029E0BDC-A362-4CF4-BF44-19189B0A4B7C}" type="pres">
      <dgm:prSet presAssocID="{A0433F26-1141-489F-AF67-9066006C51FF}" presName="spaceBetweenRectangles" presStyleCnt="0"/>
      <dgm:spPr/>
    </dgm:pt>
    <dgm:pt modelId="{D12FF7B4-34F8-4930-A777-D17624957F0D}" type="pres">
      <dgm:prSet presAssocID="{437E402A-37C3-4C40-AA3F-A3613E4204BC}" presName="parentLin" presStyleCnt="0"/>
      <dgm:spPr/>
    </dgm:pt>
    <dgm:pt modelId="{56422BC3-BD80-4898-94A7-21F70DE6FD78}" type="pres">
      <dgm:prSet presAssocID="{437E402A-37C3-4C40-AA3F-A3613E4204BC}" presName="parentLeftMargin" presStyleLbl="node1" presStyleIdx="2" presStyleCnt="10"/>
      <dgm:spPr/>
      <dgm:t>
        <a:bodyPr/>
        <a:lstStyle/>
        <a:p>
          <a:endParaRPr lang="zh-TW" altLang="en-US"/>
        </a:p>
      </dgm:t>
    </dgm:pt>
    <dgm:pt modelId="{48AD9C3A-FAC4-4267-965A-C126E96E5D8D}" type="pres">
      <dgm:prSet presAssocID="{437E402A-37C3-4C40-AA3F-A3613E4204BC}" presName="parentText" presStyleLbl="node1" presStyleIdx="3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70B4624D-A9AC-493E-9E9E-901D3C72C5CE}" type="pres">
      <dgm:prSet presAssocID="{437E402A-37C3-4C40-AA3F-A3613E4204BC}" presName="negativeSpace" presStyleCnt="0"/>
      <dgm:spPr/>
    </dgm:pt>
    <dgm:pt modelId="{76052154-9F0D-4D19-8862-E8FF0FA565CE}" type="pres">
      <dgm:prSet presAssocID="{437E402A-37C3-4C40-AA3F-A3613E4204BC}" presName="childText" presStyleLbl="conFgAcc1" presStyleIdx="3" presStyleCnt="10">
        <dgm:presLayoutVars>
          <dgm:bulletEnabled val="1"/>
        </dgm:presLayoutVars>
      </dgm:prSet>
      <dgm:spPr/>
    </dgm:pt>
    <dgm:pt modelId="{E87C14DD-505D-4282-B45B-5E4097786D40}" type="pres">
      <dgm:prSet presAssocID="{7E7EBD90-DF77-44EC-BBC6-3E228E9C2E0C}" presName="spaceBetweenRectangles" presStyleCnt="0"/>
      <dgm:spPr/>
    </dgm:pt>
    <dgm:pt modelId="{8369CC7E-72CE-4ECF-A0A2-BE2C408DBC3B}" type="pres">
      <dgm:prSet presAssocID="{01825359-78FB-41D2-A350-3A5220F8EEDE}" presName="parentLin" presStyleCnt="0"/>
      <dgm:spPr/>
    </dgm:pt>
    <dgm:pt modelId="{AF4B57DA-6A88-4625-86B8-4FE5E54FFB7A}" type="pres">
      <dgm:prSet presAssocID="{01825359-78FB-41D2-A350-3A5220F8EEDE}" presName="parentLeftMargin" presStyleLbl="node1" presStyleIdx="3" presStyleCnt="10"/>
      <dgm:spPr/>
      <dgm:t>
        <a:bodyPr/>
        <a:lstStyle/>
        <a:p>
          <a:endParaRPr lang="zh-TW" altLang="en-US"/>
        </a:p>
      </dgm:t>
    </dgm:pt>
    <dgm:pt modelId="{68ADCD6D-F8F9-4C41-AB41-95EC06024783}" type="pres">
      <dgm:prSet presAssocID="{01825359-78FB-41D2-A350-3A5220F8EEDE}" presName="parentText" presStyleLbl="node1" presStyleIdx="4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A1B023A-A096-4369-87FE-08F7E74BA943}" type="pres">
      <dgm:prSet presAssocID="{01825359-78FB-41D2-A350-3A5220F8EEDE}" presName="negativeSpace" presStyleCnt="0"/>
      <dgm:spPr/>
    </dgm:pt>
    <dgm:pt modelId="{E1222E1D-1594-48F1-A610-56EEC5C3F2FC}" type="pres">
      <dgm:prSet presAssocID="{01825359-78FB-41D2-A350-3A5220F8EEDE}" presName="childText" presStyleLbl="conFgAcc1" presStyleIdx="4" presStyleCnt="10">
        <dgm:presLayoutVars>
          <dgm:bulletEnabled val="1"/>
        </dgm:presLayoutVars>
      </dgm:prSet>
      <dgm:spPr/>
    </dgm:pt>
    <dgm:pt modelId="{2566308E-08D7-4B51-B6DD-EF2ABCAE10B0}" type="pres">
      <dgm:prSet presAssocID="{D0FEEE69-2C94-4FCB-A6B2-B1C4A80F60C2}" presName="spaceBetweenRectangles" presStyleCnt="0"/>
      <dgm:spPr/>
    </dgm:pt>
    <dgm:pt modelId="{70D8A766-5859-4777-9BF6-925D226F144C}" type="pres">
      <dgm:prSet presAssocID="{414A5631-FB69-487C-9409-943AAFE5FB8A}" presName="parentLin" presStyleCnt="0"/>
      <dgm:spPr/>
    </dgm:pt>
    <dgm:pt modelId="{C97869BC-DD06-42D1-86A8-177E2761BC91}" type="pres">
      <dgm:prSet presAssocID="{414A5631-FB69-487C-9409-943AAFE5FB8A}" presName="parentLeftMargin" presStyleLbl="node1" presStyleIdx="4" presStyleCnt="10"/>
      <dgm:spPr/>
      <dgm:t>
        <a:bodyPr/>
        <a:lstStyle/>
        <a:p>
          <a:endParaRPr lang="zh-TW" altLang="en-US"/>
        </a:p>
      </dgm:t>
    </dgm:pt>
    <dgm:pt modelId="{CD6172E4-30E0-42BE-AA0F-0CF7FB00CF3E}" type="pres">
      <dgm:prSet presAssocID="{414A5631-FB69-487C-9409-943AAFE5FB8A}" presName="parentText" presStyleLbl="node1" presStyleIdx="5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852F3D0-828D-4907-8E96-816155B0127B}" type="pres">
      <dgm:prSet presAssocID="{414A5631-FB69-487C-9409-943AAFE5FB8A}" presName="negativeSpace" presStyleCnt="0"/>
      <dgm:spPr/>
    </dgm:pt>
    <dgm:pt modelId="{31B12DB6-7EF0-42D7-BB3C-1B9F5885A776}" type="pres">
      <dgm:prSet presAssocID="{414A5631-FB69-487C-9409-943AAFE5FB8A}" presName="childText" presStyleLbl="conFgAcc1" presStyleIdx="5" presStyleCnt="10">
        <dgm:presLayoutVars>
          <dgm:bulletEnabled val="1"/>
        </dgm:presLayoutVars>
      </dgm:prSet>
      <dgm:spPr/>
    </dgm:pt>
    <dgm:pt modelId="{BCE0FB6F-80C6-4264-968B-638037D7E8F6}" type="pres">
      <dgm:prSet presAssocID="{27C2AEFF-98E4-48CE-B969-74F497B70AF0}" presName="spaceBetweenRectangles" presStyleCnt="0"/>
      <dgm:spPr/>
    </dgm:pt>
    <dgm:pt modelId="{17354150-020D-42F9-BA90-2CE3395F950A}" type="pres">
      <dgm:prSet presAssocID="{AB8AFE0A-C006-49DA-911D-A9CB61A98A2B}" presName="parentLin" presStyleCnt="0"/>
      <dgm:spPr/>
    </dgm:pt>
    <dgm:pt modelId="{B25AE6D2-6807-446B-B913-475927F4482B}" type="pres">
      <dgm:prSet presAssocID="{AB8AFE0A-C006-49DA-911D-A9CB61A98A2B}" presName="parentLeftMargin" presStyleLbl="node1" presStyleIdx="5" presStyleCnt="10"/>
      <dgm:spPr/>
      <dgm:t>
        <a:bodyPr/>
        <a:lstStyle/>
        <a:p>
          <a:endParaRPr lang="zh-TW" altLang="en-US"/>
        </a:p>
      </dgm:t>
    </dgm:pt>
    <dgm:pt modelId="{3313DD66-44CA-404A-9D14-00908CC712BB}" type="pres">
      <dgm:prSet presAssocID="{AB8AFE0A-C006-49DA-911D-A9CB61A98A2B}" presName="parentText" presStyleLbl="node1" presStyleIdx="6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73B7DF3-D184-451F-9E6D-1DA179A80651}" type="pres">
      <dgm:prSet presAssocID="{AB8AFE0A-C006-49DA-911D-A9CB61A98A2B}" presName="negativeSpace" presStyleCnt="0"/>
      <dgm:spPr/>
    </dgm:pt>
    <dgm:pt modelId="{15256ADA-425E-4101-B10E-4A9ACE428E54}" type="pres">
      <dgm:prSet presAssocID="{AB8AFE0A-C006-49DA-911D-A9CB61A98A2B}" presName="childText" presStyleLbl="conFgAcc1" presStyleIdx="6" presStyleCnt="10">
        <dgm:presLayoutVars>
          <dgm:bulletEnabled val="1"/>
        </dgm:presLayoutVars>
      </dgm:prSet>
      <dgm:spPr/>
    </dgm:pt>
    <dgm:pt modelId="{0B3CC553-C9C3-42DB-9077-F3B2B77DC2C5}" type="pres">
      <dgm:prSet presAssocID="{A0C77136-4160-45F8-917F-22628AA00630}" presName="spaceBetweenRectangles" presStyleCnt="0"/>
      <dgm:spPr/>
    </dgm:pt>
    <dgm:pt modelId="{DE4800F4-B229-45E3-906E-DB5E8BA1D9B9}" type="pres">
      <dgm:prSet presAssocID="{07B72CCE-7DF6-4DA5-A4E2-9C15DE46F4D6}" presName="parentLin" presStyleCnt="0"/>
      <dgm:spPr/>
    </dgm:pt>
    <dgm:pt modelId="{EFB33354-1F5A-41E1-8B7B-886209907D10}" type="pres">
      <dgm:prSet presAssocID="{07B72CCE-7DF6-4DA5-A4E2-9C15DE46F4D6}" presName="parentLeftMargin" presStyleLbl="node1" presStyleIdx="6" presStyleCnt="10"/>
      <dgm:spPr/>
      <dgm:t>
        <a:bodyPr/>
        <a:lstStyle/>
        <a:p>
          <a:endParaRPr lang="zh-TW" altLang="en-US"/>
        </a:p>
      </dgm:t>
    </dgm:pt>
    <dgm:pt modelId="{F6E2B0BC-6F81-44B0-987B-55926C4B4416}" type="pres">
      <dgm:prSet presAssocID="{07B72CCE-7DF6-4DA5-A4E2-9C15DE46F4D6}" presName="parentText" presStyleLbl="node1" presStyleIdx="7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A07C46F9-E0E9-481B-A89D-1BE6D41A6E82}" type="pres">
      <dgm:prSet presAssocID="{07B72CCE-7DF6-4DA5-A4E2-9C15DE46F4D6}" presName="negativeSpace" presStyleCnt="0"/>
      <dgm:spPr/>
    </dgm:pt>
    <dgm:pt modelId="{7F23B642-94C6-4F36-811A-E38A1665EBF7}" type="pres">
      <dgm:prSet presAssocID="{07B72CCE-7DF6-4DA5-A4E2-9C15DE46F4D6}" presName="childText" presStyleLbl="conFgAcc1" presStyleIdx="7" presStyleCnt="10">
        <dgm:presLayoutVars>
          <dgm:bulletEnabled val="1"/>
        </dgm:presLayoutVars>
      </dgm:prSet>
      <dgm:spPr/>
    </dgm:pt>
    <dgm:pt modelId="{D41D6B74-0586-402E-BEEA-8B240284268B}" type="pres">
      <dgm:prSet presAssocID="{BBA3B591-61C3-43CA-B81F-1A2961C8CDE1}" presName="spaceBetweenRectangles" presStyleCnt="0"/>
      <dgm:spPr/>
    </dgm:pt>
    <dgm:pt modelId="{E69AC39C-ED2A-415B-A829-830C37834CF7}" type="pres">
      <dgm:prSet presAssocID="{B6B75DED-10F8-4471-8245-4AA88773375F}" presName="parentLin" presStyleCnt="0"/>
      <dgm:spPr/>
    </dgm:pt>
    <dgm:pt modelId="{D7AECAD9-DB50-47D1-9ED9-C171DA23B476}" type="pres">
      <dgm:prSet presAssocID="{B6B75DED-10F8-4471-8245-4AA88773375F}" presName="parentLeftMargin" presStyleLbl="node1" presStyleIdx="7" presStyleCnt="10"/>
      <dgm:spPr/>
      <dgm:t>
        <a:bodyPr/>
        <a:lstStyle/>
        <a:p>
          <a:endParaRPr lang="zh-TW" altLang="en-US"/>
        </a:p>
      </dgm:t>
    </dgm:pt>
    <dgm:pt modelId="{F83DD85D-9223-4E13-938A-00F4D89DDAC3}" type="pres">
      <dgm:prSet presAssocID="{B6B75DED-10F8-4471-8245-4AA88773375F}" presName="parentText" presStyleLbl="node1" presStyleIdx="8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2B3E134E-DF20-4BB6-9D08-A1CE12CCF80A}" type="pres">
      <dgm:prSet presAssocID="{B6B75DED-10F8-4471-8245-4AA88773375F}" presName="negativeSpace" presStyleCnt="0"/>
      <dgm:spPr/>
    </dgm:pt>
    <dgm:pt modelId="{69CC6C99-0BEC-4231-B565-878B6A38742D}" type="pres">
      <dgm:prSet presAssocID="{B6B75DED-10F8-4471-8245-4AA88773375F}" presName="childText" presStyleLbl="conFgAcc1" presStyleIdx="8" presStyleCnt="10">
        <dgm:presLayoutVars>
          <dgm:bulletEnabled val="1"/>
        </dgm:presLayoutVars>
      </dgm:prSet>
      <dgm:spPr/>
    </dgm:pt>
    <dgm:pt modelId="{DE115E6A-13FD-4D2D-BE80-6CB93E5EC48F}" type="pres">
      <dgm:prSet presAssocID="{E345DB57-45CB-4E4E-819D-B45117EE4DA3}" presName="spaceBetweenRectangles" presStyleCnt="0"/>
      <dgm:spPr/>
    </dgm:pt>
    <dgm:pt modelId="{D4DACD7B-F046-4724-81F2-5EA4DD89F5B7}" type="pres">
      <dgm:prSet presAssocID="{D0F3DC1E-DC04-454B-890B-DA490F5D08BA}" presName="parentLin" presStyleCnt="0"/>
      <dgm:spPr/>
    </dgm:pt>
    <dgm:pt modelId="{B3A55E33-8054-4FF7-948E-0E317B33006D}" type="pres">
      <dgm:prSet presAssocID="{D0F3DC1E-DC04-454B-890B-DA490F5D08BA}" presName="parentLeftMargin" presStyleLbl="node1" presStyleIdx="8" presStyleCnt="10"/>
      <dgm:spPr/>
      <dgm:t>
        <a:bodyPr/>
        <a:lstStyle/>
        <a:p>
          <a:endParaRPr lang="zh-TW" altLang="en-US"/>
        </a:p>
      </dgm:t>
    </dgm:pt>
    <dgm:pt modelId="{AB71FD2A-BCC1-473C-82F6-D03E9D951133}" type="pres">
      <dgm:prSet presAssocID="{D0F3DC1E-DC04-454B-890B-DA490F5D08BA}" presName="parentText" presStyleLbl="node1" presStyleIdx="9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9543AFC-FFEB-4899-865D-9A31814F85C1}" type="pres">
      <dgm:prSet presAssocID="{D0F3DC1E-DC04-454B-890B-DA490F5D08BA}" presName="negativeSpace" presStyleCnt="0"/>
      <dgm:spPr/>
    </dgm:pt>
    <dgm:pt modelId="{48F79520-0516-4004-A71E-BA3A40838372}" type="pres">
      <dgm:prSet presAssocID="{D0F3DC1E-DC04-454B-890B-DA490F5D08BA}" presName="childText" presStyleLbl="conFgAcc1" presStyleIdx="9" presStyleCnt="10">
        <dgm:presLayoutVars>
          <dgm:bulletEnabled val="1"/>
        </dgm:presLayoutVars>
      </dgm:prSet>
      <dgm:spPr/>
    </dgm:pt>
  </dgm:ptLst>
  <dgm:cxnLst>
    <dgm:cxn modelId="{F6ECCC0D-9C7B-44CD-97B1-324AB7CC9CC8}" type="presOf" srcId="{570729EF-9E81-4C0F-BA82-316A5D3AABC6}" destId="{1294DE02-DA7F-4188-BDAB-A428EFD39840}" srcOrd="1" destOrd="0" presId="urn:microsoft.com/office/officeart/2005/8/layout/list1"/>
    <dgm:cxn modelId="{6667F8A3-38FC-4361-9150-E164B8106AB6}" type="presOf" srcId="{570729EF-9E81-4C0F-BA82-316A5D3AABC6}" destId="{EF340800-B5F3-424E-92F8-9C9186F76B4F}" srcOrd="0" destOrd="0" presId="urn:microsoft.com/office/officeart/2005/8/layout/list1"/>
    <dgm:cxn modelId="{E4649ED8-B909-4867-B60F-02462CFF41AA}" srcId="{2123C5C7-9A66-4EB1-90A2-7B75D36DAA34}" destId="{B6B75DED-10F8-4471-8245-4AA88773375F}" srcOrd="8" destOrd="0" parTransId="{08CF929F-ED9B-4D71-9E67-340E8C204A1D}" sibTransId="{E345DB57-45CB-4E4E-819D-B45117EE4DA3}"/>
    <dgm:cxn modelId="{584556A0-378D-4DFA-95FB-7ED86E25C8BD}" srcId="{2123C5C7-9A66-4EB1-90A2-7B75D36DAA34}" destId="{07B72CCE-7DF6-4DA5-A4E2-9C15DE46F4D6}" srcOrd="7" destOrd="0" parTransId="{735DEE64-FD8C-4DA5-9F8E-2687DD53ED2E}" sibTransId="{BBA3B591-61C3-43CA-B81F-1A2961C8CDE1}"/>
    <dgm:cxn modelId="{2F3B37C0-28F1-481C-A666-8E08E15AAFBC}" srcId="{2123C5C7-9A66-4EB1-90A2-7B75D36DAA34}" destId="{AB8AFE0A-C006-49DA-911D-A9CB61A98A2B}" srcOrd="6" destOrd="0" parTransId="{84724C05-8795-46CB-BF81-A8034FBF449F}" sibTransId="{A0C77136-4160-45F8-917F-22628AA00630}"/>
    <dgm:cxn modelId="{CA8D9994-0B57-4875-A0D3-B1CD46DE5DE7}" type="presOf" srcId="{01825359-78FB-41D2-A350-3A5220F8EEDE}" destId="{68ADCD6D-F8F9-4C41-AB41-95EC06024783}" srcOrd="1" destOrd="0" presId="urn:microsoft.com/office/officeart/2005/8/layout/list1"/>
    <dgm:cxn modelId="{073B9E5C-7798-46CC-96A3-1FA79FD3BDA6}" type="presOf" srcId="{414A5631-FB69-487C-9409-943AAFE5FB8A}" destId="{C97869BC-DD06-42D1-86A8-177E2761BC91}" srcOrd="0" destOrd="0" presId="urn:microsoft.com/office/officeart/2005/8/layout/list1"/>
    <dgm:cxn modelId="{5F7B7CCD-4748-433E-927D-B995367CF84F}" type="presOf" srcId="{AB4D42D2-2E32-4C3C-894F-0F07F871CF8E}" destId="{CF383EA0-1505-4292-B355-F6B9F524C267}" srcOrd="0" destOrd="0" presId="urn:microsoft.com/office/officeart/2005/8/layout/list1"/>
    <dgm:cxn modelId="{0A26A84E-E173-4829-8B74-F48B389470C8}" type="presOf" srcId="{B6B75DED-10F8-4471-8245-4AA88773375F}" destId="{D7AECAD9-DB50-47D1-9ED9-C171DA23B476}" srcOrd="0" destOrd="0" presId="urn:microsoft.com/office/officeart/2005/8/layout/list1"/>
    <dgm:cxn modelId="{9844C24A-2D09-41BC-8B1C-6D3EF300216E}" type="presOf" srcId="{B6B75DED-10F8-4471-8245-4AA88773375F}" destId="{F83DD85D-9223-4E13-938A-00F4D89DDAC3}" srcOrd="1" destOrd="0" presId="urn:microsoft.com/office/officeart/2005/8/layout/list1"/>
    <dgm:cxn modelId="{EC48FA10-5948-469F-AD73-23CC552FD405}" type="presOf" srcId="{D0F3DC1E-DC04-454B-890B-DA490F5D08BA}" destId="{AB71FD2A-BCC1-473C-82F6-D03E9D951133}" srcOrd="1" destOrd="0" presId="urn:microsoft.com/office/officeart/2005/8/layout/list1"/>
    <dgm:cxn modelId="{7C9C8769-53BC-40D2-9B74-95E3A03D7AA4}" type="presOf" srcId="{07B72CCE-7DF6-4DA5-A4E2-9C15DE46F4D6}" destId="{F6E2B0BC-6F81-44B0-987B-55926C4B4416}" srcOrd="1" destOrd="0" presId="urn:microsoft.com/office/officeart/2005/8/layout/list1"/>
    <dgm:cxn modelId="{B5C9BE40-D40A-4B95-95AC-6F721105718E}" type="presOf" srcId="{437E402A-37C3-4C40-AA3F-A3613E4204BC}" destId="{56422BC3-BD80-4898-94A7-21F70DE6FD78}" srcOrd="0" destOrd="0" presId="urn:microsoft.com/office/officeart/2005/8/layout/list1"/>
    <dgm:cxn modelId="{5005F2A3-EA7F-49B8-9E2B-86BC9FBF4315}" srcId="{2123C5C7-9A66-4EB1-90A2-7B75D36DAA34}" destId="{AB4D42D2-2E32-4C3C-894F-0F07F871CF8E}" srcOrd="0" destOrd="0" parTransId="{D74157BE-3523-40C4-BD68-213B7DC75895}" sibTransId="{8A5856E5-4A38-42AD-A340-95D861954328}"/>
    <dgm:cxn modelId="{475838DF-24F1-4DA9-AB12-2388FC8DFE28}" type="presOf" srcId="{AB4D42D2-2E32-4C3C-894F-0F07F871CF8E}" destId="{83E16768-8E53-4A61-A373-8FAB22A2B322}" srcOrd="1" destOrd="0" presId="urn:microsoft.com/office/officeart/2005/8/layout/list1"/>
    <dgm:cxn modelId="{2E291899-5593-45F6-BE10-7F1997A99812}" type="presOf" srcId="{01825359-78FB-41D2-A350-3A5220F8EEDE}" destId="{AF4B57DA-6A88-4625-86B8-4FE5E54FFB7A}" srcOrd="0" destOrd="0" presId="urn:microsoft.com/office/officeart/2005/8/layout/list1"/>
    <dgm:cxn modelId="{651DC946-F626-458A-B0D1-482811200DB4}" srcId="{2123C5C7-9A66-4EB1-90A2-7B75D36DAA34}" destId="{570729EF-9E81-4C0F-BA82-316A5D3AABC6}" srcOrd="2" destOrd="0" parTransId="{7FA060FF-9F0B-4919-AD2D-BA0FAC2A6933}" sibTransId="{A0433F26-1141-489F-AF67-9066006C51FF}"/>
    <dgm:cxn modelId="{51654731-39D9-42B0-8688-63B86039D510}" srcId="{2123C5C7-9A66-4EB1-90A2-7B75D36DAA34}" destId="{437E402A-37C3-4C40-AA3F-A3613E4204BC}" srcOrd="3" destOrd="0" parTransId="{E679EA60-08BD-4817-95FD-1187E498ECB6}" sibTransId="{7E7EBD90-DF77-44EC-BBC6-3E228E9C2E0C}"/>
    <dgm:cxn modelId="{338D6D55-FA51-4048-B2C3-8C0D81081B79}" type="presOf" srcId="{AB8AFE0A-C006-49DA-911D-A9CB61A98A2B}" destId="{B25AE6D2-6807-446B-B913-475927F4482B}" srcOrd="0" destOrd="0" presId="urn:microsoft.com/office/officeart/2005/8/layout/list1"/>
    <dgm:cxn modelId="{C252562F-6D08-4707-B432-44724469A2E5}" type="presOf" srcId="{5FA60E27-76C0-49E4-8508-45760A2824FF}" destId="{206067C5-44C9-4491-900E-9902D088ED36}" srcOrd="0" destOrd="0" presId="urn:microsoft.com/office/officeart/2005/8/layout/list1"/>
    <dgm:cxn modelId="{A063F25F-2B0A-4C45-818B-DE021BE4A4E9}" srcId="{2123C5C7-9A66-4EB1-90A2-7B75D36DAA34}" destId="{01825359-78FB-41D2-A350-3A5220F8EEDE}" srcOrd="4" destOrd="0" parTransId="{553309FB-F8DE-46C8-B4A2-FE6FBA3D84D6}" sibTransId="{D0FEEE69-2C94-4FCB-A6B2-B1C4A80F60C2}"/>
    <dgm:cxn modelId="{FC332CD4-3039-4861-99A2-B83CFC610799}" type="presOf" srcId="{AB8AFE0A-C006-49DA-911D-A9CB61A98A2B}" destId="{3313DD66-44CA-404A-9D14-00908CC712BB}" srcOrd="1" destOrd="0" presId="urn:microsoft.com/office/officeart/2005/8/layout/list1"/>
    <dgm:cxn modelId="{559D29A9-AD96-4FE4-9EDC-845FFEF3A0A2}" type="presOf" srcId="{5FA60E27-76C0-49E4-8508-45760A2824FF}" destId="{DE26029B-8574-4B15-A074-50360A5AC3C6}" srcOrd="1" destOrd="0" presId="urn:microsoft.com/office/officeart/2005/8/layout/list1"/>
    <dgm:cxn modelId="{9452CC51-3108-455B-9975-D8DA0FBF1BF3}" srcId="{2123C5C7-9A66-4EB1-90A2-7B75D36DAA34}" destId="{5FA60E27-76C0-49E4-8508-45760A2824FF}" srcOrd="1" destOrd="0" parTransId="{A06DA8CE-8234-4CC2-BCCE-2F677697FEAF}" sibTransId="{3AD8C72D-C3A8-47B9-95E5-39103005699F}"/>
    <dgm:cxn modelId="{3889293E-06CA-4554-B56A-1CE8FBD12280}" type="presOf" srcId="{414A5631-FB69-487C-9409-943AAFE5FB8A}" destId="{CD6172E4-30E0-42BE-AA0F-0CF7FB00CF3E}" srcOrd="1" destOrd="0" presId="urn:microsoft.com/office/officeart/2005/8/layout/list1"/>
    <dgm:cxn modelId="{CD26CE24-DACC-4111-B675-733F26650F45}" type="presOf" srcId="{437E402A-37C3-4C40-AA3F-A3613E4204BC}" destId="{48AD9C3A-FAC4-4267-965A-C126E96E5D8D}" srcOrd="1" destOrd="0" presId="urn:microsoft.com/office/officeart/2005/8/layout/list1"/>
    <dgm:cxn modelId="{3ECCF10C-E213-4D42-A91F-0ACDCF952E58}" type="presOf" srcId="{07B72CCE-7DF6-4DA5-A4E2-9C15DE46F4D6}" destId="{EFB33354-1F5A-41E1-8B7B-886209907D10}" srcOrd="0" destOrd="0" presId="urn:microsoft.com/office/officeart/2005/8/layout/list1"/>
    <dgm:cxn modelId="{1885CF6F-E898-45F2-8F0B-4C391119D2FE}" type="presOf" srcId="{D0F3DC1E-DC04-454B-890B-DA490F5D08BA}" destId="{B3A55E33-8054-4FF7-948E-0E317B33006D}" srcOrd="0" destOrd="0" presId="urn:microsoft.com/office/officeart/2005/8/layout/list1"/>
    <dgm:cxn modelId="{73849EAE-BCA9-45F2-A05B-BFAB73DB09B4}" type="presOf" srcId="{2123C5C7-9A66-4EB1-90A2-7B75D36DAA34}" destId="{820F5F00-CED9-484B-AD4A-639C9D5299DB}" srcOrd="0" destOrd="0" presId="urn:microsoft.com/office/officeart/2005/8/layout/list1"/>
    <dgm:cxn modelId="{D65B019A-D307-4C72-BA58-82995845EC44}" srcId="{2123C5C7-9A66-4EB1-90A2-7B75D36DAA34}" destId="{D0F3DC1E-DC04-454B-890B-DA490F5D08BA}" srcOrd="9" destOrd="0" parTransId="{2927B2FB-8DC8-4CDB-9DC1-415594BC2426}" sibTransId="{CFA181C1-F353-4D4B-BA83-3595B684215F}"/>
    <dgm:cxn modelId="{46639E4B-4244-4682-9F16-C5B880522FEF}" srcId="{2123C5C7-9A66-4EB1-90A2-7B75D36DAA34}" destId="{414A5631-FB69-487C-9409-943AAFE5FB8A}" srcOrd="5" destOrd="0" parTransId="{89B81A52-F08D-4E83-B2D5-83A931F53A31}" sibTransId="{27C2AEFF-98E4-48CE-B969-74F497B70AF0}"/>
    <dgm:cxn modelId="{D12C7D51-90B6-40CB-A65C-DF6F96B708D7}" type="presParOf" srcId="{820F5F00-CED9-484B-AD4A-639C9D5299DB}" destId="{39C29EAF-816B-4207-BD6F-96276D767292}" srcOrd="0" destOrd="0" presId="urn:microsoft.com/office/officeart/2005/8/layout/list1"/>
    <dgm:cxn modelId="{7642A8A2-7DA8-41DF-A60D-539CC991A3ED}" type="presParOf" srcId="{39C29EAF-816B-4207-BD6F-96276D767292}" destId="{CF383EA0-1505-4292-B355-F6B9F524C267}" srcOrd="0" destOrd="0" presId="urn:microsoft.com/office/officeart/2005/8/layout/list1"/>
    <dgm:cxn modelId="{960A28DC-03FA-46FB-B75A-059F5AF074FD}" type="presParOf" srcId="{39C29EAF-816B-4207-BD6F-96276D767292}" destId="{83E16768-8E53-4A61-A373-8FAB22A2B322}" srcOrd="1" destOrd="0" presId="urn:microsoft.com/office/officeart/2005/8/layout/list1"/>
    <dgm:cxn modelId="{4DE14D7E-75DE-4527-9F73-8631F3C2E729}" type="presParOf" srcId="{820F5F00-CED9-484B-AD4A-639C9D5299DB}" destId="{522DA7DC-F859-45B0-832F-85F3BA0AE608}" srcOrd="1" destOrd="0" presId="urn:microsoft.com/office/officeart/2005/8/layout/list1"/>
    <dgm:cxn modelId="{D45D813F-C634-4C8D-8840-810047B70452}" type="presParOf" srcId="{820F5F00-CED9-484B-AD4A-639C9D5299DB}" destId="{6408B2D0-D7B5-4346-AE48-289591A87414}" srcOrd="2" destOrd="0" presId="urn:microsoft.com/office/officeart/2005/8/layout/list1"/>
    <dgm:cxn modelId="{7BB682A8-3071-441C-972F-37CD28B3ADF3}" type="presParOf" srcId="{820F5F00-CED9-484B-AD4A-639C9D5299DB}" destId="{67A23368-1BA3-4D25-B4B0-73B0975E2AB0}" srcOrd="3" destOrd="0" presId="urn:microsoft.com/office/officeart/2005/8/layout/list1"/>
    <dgm:cxn modelId="{153F90D9-E7DE-4754-9320-801715BFCE6D}" type="presParOf" srcId="{820F5F00-CED9-484B-AD4A-639C9D5299DB}" destId="{04CA1829-8FD5-4E7F-9CF5-5988FFEF30CB}" srcOrd="4" destOrd="0" presId="urn:microsoft.com/office/officeart/2005/8/layout/list1"/>
    <dgm:cxn modelId="{51B907E6-31C1-4848-9560-FE28E61A166A}" type="presParOf" srcId="{04CA1829-8FD5-4E7F-9CF5-5988FFEF30CB}" destId="{206067C5-44C9-4491-900E-9902D088ED36}" srcOrd="0" destOrd="0" presId="urn:microsoft.com/office/officeart/2005/8/layout/list1"/>
    <dgm:cxn modelId="{BD45F3E2-F7E7-4E81-ACE9-237C1C442790}" type="presParOf" srcId="{04CA1829-8FD5-4E7F-9CF5-5988FFEF30CB}" destId="{DE26029B-8574-4B15-A074-50360A5AC3C6}" srcOrd="1" destOrd="0" presId="urn:microsoft.com/office/officeart/2005/8/layout/list1"/>
    <dgm:cxn modelId="{82BAA3D7-465E-416D-A663-8613DFFF2DE2}" type="presParOf" srcId="{820F5F00-CED9-484B-AD4A-639C9D5299DB}" destId="{B0FE4B18-8D5B-4DBE-9F09-847D65B4BF93}" srcOrd="5" destOrd="0" presId="urn:microsoft.com/office/officeart/2005/8/layout/list1"/>
    <dgm:cxn modelId="{D0CD240B-3560-4279-AD1E-E39F646D371A}" type="presParOf" srcId="{820F5F00-CED9-484B-AD4A-639C9D5299DB}" destId="{3FAF4B40-ADC4-43F8-8C41-F4A4065FC9D1}" srcOrd="6" destOrd="0" presId="urn:microsoft.com/office/officeart/2005/8/layout/list1"/>
    <dgm:cxn modelId="{3D74A45C-000E-4B03-BBF2-013189F66F1A}" type="presParOf" srcId="{820F5F00-CED9-484B-AD4A-639C9D5299DB}" destId="{7D48AA92-FDCE-4998-BCFB-D35A5983D76B}" srcOrd="7" destOrd="0" presId="urn:microsoft.com/office/officeart/2005/8/layout/list1"/>
    <dgm:cxn modelId="{4B425519-E1F2-4BAB-BC15-CDD8F31445C3}" type="presParOf" srcId="{820F5F00-CED9-484B-AD4A-639C9D5299DB}" destId="{D87552E5-8B1A-46D4-A33A-0C8D756BE05D}" srcOrd="8" destOrd="0" presId="urn:microsoft.com/office/officeart/2005/8/layout/list1"/>
    <dgm:cxn modelId="{FE1A769A-6880-49EA-B0C7-174E0A4D66C8}" type="presParOf" srcId="{D87552E5-8B1A-46D4-A33A-0C8D756BE05D}" destId="{EF340800-B5F3-424E-92F8-9C9186F76B4F}" srcOrd="0" destOrd="0" presId="urn:microsoft.com/office/officeart/2005/8/layout/list1"/>
    <dgm:cxn modelId="{D8F67746-2B51-4BB3-BDDE-B718FC084851}" type="presParOf" srcId="{D87552E5-8B1A-46D4-A33A-0C8D756BE05D}" destId="{1294DE02-DA7F-4188-BDAB-A428EFD39840}" srcOrd="1" destOrd="0" presId="urn:microsoft.com/office/officeart/2005/8/layout/list1"/>
    <dgm:cxn modelId="{4A915C86-A6F7-407F-A5E2-230D5D4818DD}" type="presParOf" srcId="{820F5F00-CED9-484B-AD4A-639C9D5299DB}" destId="{6F02207C-E7F5-42CB-BEE9-4A42320E00C7}" srcOrd="9" destOrd="0" presId="urn:microsoft.com/office/officeart/2005/8/layout/list1"/>
    <dgm:cxn modelId="{3E02B649-612F-4419-9322-7F50A2099A45}" type="presParOf" srcId="{820F5F00-CED9-484B-AD4A-639C9D5299DB}" destId="{70E58596-2CC2-40F6-9C17-39DDA7AC96F8}" srcOrd="10" destOrd="0" presId="urn:microsoft.com/office/officeart/2005/8/layout/list1"/>
    <dgm:cxn modelId="{A362C951-3286-410F-968C-D3A9045D864C}" type="presParOf" srcId="{820F5F00-CED9-484B-AD4A-639C9D5299DB}" destId="{029E0BDC-A362-4CF4-BF44-19189B0A4B7C}" srcOrd="11" destOrd="0" presId="urn:microsoft.com/office/officeart/2005/8/layout/list1"/>
    <dgm:cxn modelId="{B6B593E5-94D4-4864-A35A-E778D773D29D}" type="presParOf" srcId="{820F5F00-CED9-484B-AD4A-639C9D5299DB}" destId="{D12FF7B4-34F8-4930-A777-D17624957F0D}" srcOrd="12" destOrd="0" presId="urn:microsoft.com/office/officeart/2005/8/layout/list1"/>
    <dgm:cxn modelId="{C3A66854-58D9-4D02-942F-151EA79D1759}" type="presParOf" srcId="{D12FF7B4-34F8-4930-A777-D17624957F0D}" destId="{56422BC3-BD80-4898-94A7-21F70DE6FD78}" srcOrd="0" destOrd="0" presId="urn:microsoft.com/office/officeart/2005/8/layout/list1"/>
    <dgm:cxn modelId="{CD319B8A-81A3-4A55-9D5B-D414FB470588}" type="presParOf" srcId="{D12FF7B4-34F8-4930-A777-D17624957F0D}" destId="{48AD9C3A-FAC4-4267-965A-C126E96E5D8D}" srcOrd="1" destOrd="0" presId="urn:microsoft.com/office/officeart/2005/8/layout/list1"/>
    <dgm:cxn modelId="{1CD55786-B7DB-4FF8-9C9A-A3340AE886B3}" type="presParOf" srcId="{820F5F00-CED9-484B-AD4A-639C9D5299DB}" destId="{70B4624D-A9AC-493E-9E9E-901D3C72C5CE}" srcOrd="13" destOrd="0" presId="urn:microsoft.com/office/officeart/2005/8/layout/list1"/>
    <dgm:cxn modelId="{04989EDE-2630-4A83-B4C6-358579B45CE7}" type="presParOf" srcId="{820F5F00-CED9-484B-AD4A-639C9D5299DB}" destId="{76052154-9F0D-4D19-8862-E8FF0FA565CE}" srcOrd="14" destOrd="0" presId="urn:microsoft.com/office/officeart/2005/8/layout/list1"/>
    <dgm:cxn modelId="{A2A82BB4-9FBF-4C89-BEA3-862E65B0427B}" type="presParOf" srcId="{820F5F00-CED9-484B-AD4A-639C9D5299DB}" destId="{E87C14DD-505D-4282-B45B-5E4097786D40}" srcOrd="15" destOrd="0" presId="urn:microsoft.com/office/officeart/2005/8/layout/list1"/>
    <dgm:cxn modelId="{3A579CA3-BC2B-45DF-B76B-F8AA40E71C40}" type="presParOf" srcId="{820F5F00-CED9-484B-AD4A-639C9D5299DB}" destId="{8369CC7E-72CE-4ECF-A0A2-BE2C408DBC3B}" srcOrd="16" destOrd="0" presId="urn:microsoft.com/office/officeart/2005/8/layout/list1"/>
    <dgm:cxn modelId="{F90292B1-5B38-4C4D-8CCD-32C1A89B7A4F}" type="presParOf" srcId="{8369CC7E-72CE-4ECF-A0A2-BE2C408DBC3B}" destId="{AF4B57DA-6A88-4625-86B8-4FE5E54FFB7A}" srcOrd="0" destOrd="0" presId="urn:microsoft.com/office/officeart/2005/8/layout/list1"/>
    <dgm:cxn modelId="{CAFD2ECF-FB94-4AB9-8A94-ED9DC42316F9}" type="presParOf" srcId="{8369CC7E-72CE-4ECF-A0A2-BE2C408DBC3B}" destId="{68ADCD6D-F8F9-4C41-AB41-95EC06024783}" srcOrd="1" destOrd="0" presId="urn:microsoft.com/office/officeart/2005/8/layout/list1"/>
    <dgm:cxn modelId="{E0EF66F4-2425-4E53-B085-066B91434110}" type="presParOf" srcId="{820F5F00-CED9-484B-AD4A-639C9D5299DB}" destId="{0A1B023A-A096-4369-87FE-08F7E74BA943}" srcOrd="17" destOrd="0" presId="urn:microsoft.com/office/officeart/2005/8/layout/list1"/>
    <dgm:cxn modelId="{759A5F28-96A1-4378-815D-16FDB64C5D57}" type="presParOf" srcId="{820F5F00-CED9-484B-AD4A-639C9D5299DB}" destId="{E1222E1D-1594-48F1-A610-56EEC5C3F2FC}" srcOrd="18" destOrd="0" presId="urn:microsoft.com/office/officeart/2005/8/layout/list1"/>
    <dgm:cxn modelId="{1858CC97-70E5-407C-A766-BEC344A7D57F}" type="presParOf" srcId="{820F5F00-CED9-484B-AD4A-639C9D5299DB}" destId="{2566308E-08D7-4B51-B6DD-EF2ABCAE10B0}" srcOrd="19" destOrd="0" presId="urn:microsoft.com/office/officeart/2005/8/layout/list1"/>
    <dgm:cxn modelId="{8B275010-E3D6-4DEB-BEE8-BCC2217D185A}" type="presParOf" srcId="{820F5F00-CED9-484B-AD4A-639C9D5299DB}" destId="{70D8A766-5859-4777-9BF6-925D226F144C}" srcOrd="20" destOrd="0" presId="urn:microsoft.com/office/officeart/2005/8/layout/list1"/>
    <dgm:cxn modelId="{8D1DB80E-26DA-4309-AE66-1AB065E83118}" type="presParOf" srcId="{70D8A766-5859-4777-9BF6-925D226F144C}" destId="{C97869BC-DD06-42D1-86A8-177E2761BC91}" srcOrd="0" destOrd="0" presId="urn:microsoft.com/office/officeart/2005/8/layout/list1"/>
    <dgm:cxn modelId="{25F3A7EE-EF12-4A1A-811C-B37B7C42AC0A}" type="presParOf" srcId="{70D8A766-5859-4777-9BF6-925D226F144C}" destId="{CD6172E4-30E0-42BE-AA0F-0CF7FB00CF3E}" srcOrd="1" destOrd="0" presId="urn:microsoft.com/office/officeart/2005/8/layout/list1"/>
    <dgm:cxn modelId="{B2106C9B-A6C6-42B9-8D6F-684B418E3CFF}" type="presParOf" srcId="{820F5F00-CED9-484B-AD4A-639C9D5299DB}" destId="{4852F3D0-828D-4907-8E96-816155B0127B}" srcOrd="21" destOrd="0" presId="urn:microsoft.com/office/officeart/2005/8/layout/list1"/>
    <dgm:cxn modelId="{A7A2FDA1-7732-4A05-A340-E708A4D49F88}" type="presParOf" srcId="{820F5F00-CED9-484B-AD4A-639C9D5299DB}" destId="{31B12DB6-7EF0-42D7-BB3C-1B9F5885A776}" srcOrd="22" destOrd="0" presId="urn:microsoft.com/office/officeart/2005/8/layout/list1"/>
    <dgm:cxn modelId="{DA55CE3E-CED2-47D9-88FD-30BA433E320D}" type="presParOf" srcId="{820F5F00-CED9-484B-AD4A-639C9D5299DB}" destId="{BCE0FB6F-80C6-4264-968B-638037D7E8F6}" srcOrd="23" destOrd="0" presId="urn:microsoft.com/office/officeart/2005/8/layout/list1"/>
    <dgm:cxn modelId="{B91436A8-5C58-40FB-844D-DAAE683363B4}" type="presParOf" srcId="{820F5F00-CED9-484B-AD4A-639C9D5299DB}" destId="{17354150-020D-42F9-BA90-2CE3395F950A}" srcOrd="24" destOrd="0" presId="urn:microsoft.com/office/officeart/2005/8/layout/list1"/>
    <dgm:cxn modelId="{DF5C2DBC-9D06-4718-9663-E7DE0D360279}" type="presParOf" srcId="{17354150-020D-42F9-BA90-2CE3395F950A}" destId="{B25AE6D2-6807-446B-B913-475927F4482B}" srcOrd="0" destOrd="0" presId="urn:microsoft.com/office/officeart/2005/8/layout/list1"/>
    <dgm:cxn modelId="{F777F921-CA9B-429A-BCDA-ADDF09DDA3AC}" type="presParOf" srcId="{17354150-020D-42F9-BA90-2CE3395F950A}" destId="{3313DD66-44CA-404A-9D14-00908CC712BB}" srcOrd="1" destOrd="0" presId="urn:microsoft.com/office/officeart/2005/8/layout/list1"/>
    <dgm:cxn modelId="{995DA18C-1A29-405F-8109-70378C554D71}" type="presParOf" srcId="{820F5F00-CED9-484B-AD4A-639C9D5299DB}" destId="{673B7DF3-D184-451F-9E6D-1DA179A80651}" srcOrd="25" destOrd="0" presId="urn:microsoft.com/office/officeart/2005/8/layout/list1"/>
    <dgm:cxn modelId="{DE4C9532-F980-4952-9544-EA4171EF9A07}" type="presParOf" srcId="{820F5F00-CED9-484B-AD4A-639C9D5299DB}" destId="{15256ADA-425E-4101-B10E-4A9ACE428E54}" srcOrd="26" destOrd="0" presId="urn:microsoft.com/office/officeart/2005/8/layout/list1"/>
    <dgm:cxn modelId="{073ADDA1-6587-4F29-9D0A-DD67D288979A}" type="presParOf" srcId="{820F5F00-CED9-484B-AD4A-639C9D5299DB}" destId="{0B3CC553-C9C3-42DB-9077-F3B2B77DC2C5}" srcOrd="27" destOrd="0" presId="urn:microsoft.com/office/officeart/2005/8/layout/list1"/>
    <dgm:cxn modelId="{3A701F83-E523-48AB-B948-2975FF29DE35}" type="presParOf" srcId="{820F5F00-CED9-484B-AD4A-639C9D5299DB}" destId="{DE4800F4-B229-45E3-906E-DB5E8BA1D9B9}" srcOrd="28" destOrd="0" presId="urn:microsoft.com/office/officeart/2005/8/layout/list1"/>
    <dgm:cxn modelId="{D4218E07-6734-4FBB-B7C8-D9A4A078026C}" type="presParOf" srcId="{DE4800F4-B229-45E3-906E-DB5E8BA1D9B9}" destId="{EFB33354-1F5A-41E1-8B7B-886209907D10}" srcOrd="0" destOrd="0" presId="urn:microsoft.com/office/officeart/2005/8/layout/list1"/>
    <dgm:cxn modelId="{87AD2E2D-1C28-49BD-986A-532F542DA106}" type="presParOf" srcId="{DE4800F4-B229-45E3-906E-DB5E8BA1D9B9}" destId="{F6E2B0BC-6F81-44B0-987B-55926C4B4416}" srcOrd="1" destOrd="0" presId="urn:microsoft.com/office/officeart/2005/8/layout/list1"/>
    <dgm:cxn modelId="{BAD08AFB-E299-44B0-9394-650D64F7C233}" type="presParOf" srcId="{820F5F00-CED9-484B-AD4A-639C9D5299DB}" destId="{A07C46F9-E0E9-481B-A89D-1BE6D41A6E82}" srcOrd="29" destOrd="0" presId="urn:microsoft.com/office/officeart/2005/8/layout/list1"/>
    <dgm:cxn modelId="{990E68F0-8B00-4043-AFB0-C0C4F1DA970A}" type="presParOf" srcId="{820F5F00-CED9-484B-AD4A-639C9D5299DB}" destId="{7F23B642-94C6-4F36-811A-E38A1665EBF7}" srcOrd="30" destOrd="0" presId="urn:microsoft.com/office/officeart/2005/8/layout/list1"/>
    <dgm:cxn modelId="{7780B10F-81AB-4AEE-8F2A-591E50BD1BE3}" type="presParOf" srcId="{820F5F00-CED9-484B-AD4A-639C9D5299DB}" destId="{D41D6B74-0586-402E-BEEA-8B240284268B}" srcOrd="31" destOrd="0" presId="urn:microsoft.com/office/officeart/2005/8/layout/list1"/>
    <dgm:cxn modelId="{42894DD5-F8A6-4D0B-942E-19205C5424E8}" type="presParOf" srcId="{820F5F00-CED9-484B-AD4A-639C9D5299DB}" destId="{E69AC39C-ED2A-415B-A829-830C37834CF7}" srcOrd="32" destOrd="0" presId="urn:microsoft.com/office/officeart/2005/8/layout/list1"/>
    <dgm:cxn modelId="{8828CDEC-510F-49F8-9B3E-B144D7BCFD4C}" type="presParOf" srcId="{E69AC39C-ED2A-415B-A829-830C37834CF7}" destId="{D7AECAD9-DB50-47D1-9ED9-C171DA23B476}" srcOrd="0" destOrd="0" presId="urn:microsoft.com/office/officeart/2005/8/layout/list1"/>
    <dgm:cxn modelId="{81C62C0E-9324-4EC4-9992-AB560726645B}" type="presParOf" srcId="{E69AC39C-ED2A-415B-A829-830C37834CF7}" destId="{F83DD85D-9223-4E13-938A-00F4D89DDAC3}" srcOrd="1" destOrd="0" presId="urn:microsoft.com/office/officeart/2005/8/layout/list1"/>
    <dgm:cxn modelId="{8F68AF83-C660-433C-9DB6-192C68389463}" type="presParOf" srcId="{820F5F00-CED9-484B-AD4A-639C9D5299DB}" destId="{2B3E134E-DF20-4BB6-9D08-A1CE12CCF80A}" srcOrd="33" destOrd="0" presId="urn:microsoft.com/office/officeart/2005/8/layout/list1"/>
    <dgm:cxn modelId="{AC7A986B-A283-4C3F-8C72-8D3F42574AEA}" type="presParOf" srcId="{820F5F00-CED9-484B-AD4A-639C9D5299DB}" destId="{69CC6C99-0BEC-4231-B565-878B6A38742D}" srcOrd="34" destOrd="0" presId="urn:microsoft.com/office/officeart/2005/8/layout/list1"/>
    <dgm:cxn modelId="{1904B10D-C077-4C3E-B006-E5FBBE83C329}" type="presParOf" srcId="{820F5F00-CED9-484B-AD4A-639C9D5299DB}" destId="{DE115E6A-13FD-4D2D-BE80-6CB93E5EC48F}" srcOrd="35" destOrd="0" presId="urn:microsoft.com/office/officeart/2005/8/layout/list1"/>
    <dgm:cxn modelId="{F8CF0107-DCCB-4AF4-9141-30E0217828F4}" type="presParOf" srcId="{820F5F00-CED9-484B-AD4A-639C9D5299DB}" destId="{D4DACD7B-F046-4724-81F2-5EA4DD89F5B7}" srcOrd="36" destOrd="0" presId="urn:microsoft.com/office/officeart/2005/8/layout/list1"/>
    <dgm:cxn modelId="{797A7EE7-8688-4234-B1E9-5743FA49262A}" type="presParOf" srcId="{D4DACD7B-F046-4724-81F2-5EA4DD89F5B7}" destId="{B3A55E33-8054-4FF7-948E-0E317B33006D}" srcOrd="0" destOrd="0" presId="urn:microsoft.com/office/officeart/2005/8/layout/list1"/>
    <dgm:cxn modelId="{09C59B29-7EB8-4099-BC99-3C2FEE214CC8}" type="presParOf" srcId="{D4DACD7B-F046-4724-81F2-5EA4DD89F5B7}" destId="{AB71FD2A-BCC1-473C-82F6-D03E9D951133}" srcOrd="1" destOrd="0" presId="urn:microsoft.com/office/officeart/2005/8/layout/list1"/>
    <dgm:cxn modelId="{441BFFF9-E140-4615-B8CA-8C10C3CB26F5}" type="presParOf" srcId="{820F5F00-CED9-484B-AD4A-639C9D5299DB}" destId="{09543AFC-FFEB-4899-865D-9A31814F85C1}" srcOrd="37" destOrd="0" presId="urn:microsoft.com/office/officeart/2005/8/layout/list1"/>
    <dgm:cxn modelId="{FC9A5DB3-CE4F-4E11-9366-A98C0D622FEB}" type="presParOf" srcId="{820F5F00-CED9-484B-AD4A-639C9D5299DB}" destId="{48F79520-0516-4004-A71E-BA3A40838372}" srcOrd="3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123C5C7-9A66-4EB1-90A2-7B75D36DAA34}" type="doc">
      <dgm:prSet loTypeId="urn:microsoft.com/office/officeart/2005/8/layout/list1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zh-TW" altLang="en-US"/>
        </a:p>
      </dgm:t>
    </dgm:pt>
    <dgm:pt modelId="{AB4D42D2-2E32-4C3C-894F-0F07F871CF8E}">
      <dgm:prSet phldrT="[文字]"/>
      <dgm:spPr/>
      <dgm:t>
        <a:bodyPr/>
        <a:lstStyle/>
        <a:p>
          <a:r>
            <a:rPr lang="en-US" altLang="en-US" dirty="0" err="1" smtClean="0"/>
            <a:t>DatePicker</a:t>
          </a:r>
          <a:endParaRPr lang="zh-TW" altLang="en-US" dirty="0"/>
        </a:p>
      </dgm:t>
    </dgm:pt>
    <dgm:pt modelId="{D74157BE-3523-40C4-BD68-213B7DC75895}" type="parTrans" cxnId="{5005F2A3-EA7F-49B8-9E2B-86BC9FBF4315}">
      <dgm:prSet/>
      <dgm:spPr/>
      <dgm:t>
        <a:bodyPr/>
        <a:lstStyle/>
        <a:p>
          <a:endParaRPr lang="zh-TW" altLang="en-US"/>
        </a:p>
      </dgm:t>
    </dgm:pt>
    <dgm:pt modelId="{8A5856E5-4A38-42AD-A340-95D861954328}" type="sibTrans" cxnId="{5005F2A3-EA7F-49B8-9E2B-86BC9FBF4315}">
      <dgm:prSet/>
      <dgm:spPr/>
      <dgm:t>
        <a:bodyPr/>
        <a:lstStyle/>
        <a:p>
          <a:endParaRPr lang="zh-TW" altLang="en-US"/>
        </a:p>
      </dgm:t>
    </dgm:pt>
    <dgm:pt modelId="{5FA60E27-76C0-49E4-8508-45760A2824FF}">
      <dgm:prSet phldrT="[文字]"/>
      <dgm:spPr/>
      <dgm:t>
        <a:bodyPr/>
        <a:lstStyle/>
        <a:p>
          <a:r>
            <a:rPr lang="en-US" altLang="en-US" dirty="0" smtClean="0"/>
            <a:t>UI</a:t>
          </a:r>
          <a:r>
            <a:rPr lang="zh-TW" altLang="en-US" dirty="0" smtClean="0"/>
            <a:t>自動</a:t>
          </a:r>
          <a:r>
            <a:rPr lang="en-US" altLang="en-US" dirty="0" smtClean="0"/>
            <a:t>refresh</a:t>
          </a:r>
          <a:endParaRPr lang="zh-TW" altLang="en-US" dirty="0"/>
        </a:p>
      </dgm:t>
    </dgm:pt>
    <dgm:pt modelId="{A06DA8CE-8234-4CC2-BCCE-2F677697FEAF}" type="parTrans" cxnId="{9452CC51-3108-455B-9975-D8DA0FBF1BF3}">
      <dgm:prSet/>
      <dgm:spPr/>
      <dgm:t>
        <a:bodyPr/>
        <a:lstStyle/>
        <a:p>
          <a:endParaRPr lang="zh-TW" altLang="en-US"/>
        </a:p>
      </dgm:t>
    </dgm:pt>
    <dgm:pt modelId="{3AD8C72D-C3A8-47B9-95E5-39103005699F}" type="sibTrans" cxnId="{9452CC51-3108-455B-9975-D8DA0FBF1BF3}">
      <dgm:prSet/>
      <dgm:spPr/>
      <dgm:t>
        <a:bodyPr/>
        <a:lstStyle/>
        <a:p>
          <a:endParaRPr lang="zh-TW" altLang="en-US"/>
        </a:p>
      </dgm:t>
    </dgm:pt>
    <dgm:pt modelId="{570729EF-9E81-4C0F-BA82-316A5D3AABC6}">
      <dgm:prSet phldrT="[文字]"/>
      <dgm:spPr/>
      <dgm:t>
        <a:bodyPr/>
        <a:lstStyle/>
        <a:p>
          <a:r>
            <a:rPr lang="en-US" altLang="zh-TW" dirty="0" smtClean="0"/>
            <a:t>Table Cell Button Event</a:t>
          </a:r>
          <a:endParaRPr lang="zh-TW" altLang="en-US" dirty="0"/>
        </a:p>
      </dgm:t>
    </dgm:pt>
    <dgm:pt modelId="{7FA060FF-9F0B-4919-AD2D-BA0FAC2A6933}" type="parTrans" cxnId="{651DC946-F626-458A-B0D1-482811200DB4}">
      <dgm:prSet/>
      <dgm:spPr/>
      <dgm:t>
        <a:bodyPr/>
        <a:lstStyle/>
        <a:p>
          <a:endParaRPr lang="zh-TW" altLang="en-US"/>
        </a:p>
      </dgm:t>
    </dgm:pt>
    <dgm:pt modelId="{A0433F26-1141-489F-AF67-9066006C51FF}" type="sibTrans" cxnId="{651DC946-F626-458A-B0D1-482811200DB4}">
      <dgm:prSet/>
      <dgm:spPr/>
      <dgm:t>
        <a:bodyPr/>
        <a:lstStyle/>
        <a:p>
          <a:endParaRPr lang="zh-TW" altLang="en-US"/>
        </a:p>
      </dgm:t>
    </dgm:pt>
    <dgm:pt modelId="{437E402A-37C3-4C40-AA3F-A3613E4204BC}">
      <dgm:prSet phldrT="[文字]"/>
      <dgm:spPr>
        <a:solidFill>
          <a:srgbClr val="FFFF00"/>
        </a:solidFill>
      </dgm:spPr>
      <dgm:t>
        <a:bodyPr/>
        <a:lstStyle/>
        <a:p>
          <a:r>
            <a:rPr lang="zh-TW" altLang="en-US" dirty="0" smtClean="0"/>
            <a:t>開啟子視窗</a:t>
          </a:r>
          <a:endParaRPr lang="zh-TW" altLang="en-US" dirty="0"/>
        </a:p>
      </dgm:t>
    </dgm:pt>
    <dgm:pt modelId="{E679EA60-08BD-4817-95FD-1187E498ECB6}" type="parTrans" cxnId="{51654731-39D9-42B0-8688-63B86039D510}">
      <dgm:prSet/>
      <dgm:spPr/>
      <dgm:t>
        <a:bodyPr/>
        <a:lstStyle/>
        <a:p>
          <a:endParaRPr lang="zh-TW" altLang="en-US"/>
        </a:p>
      </dgm:t>
    </dgm:pt>
    <dgm:pt modelId="{7E7EBD90-DF77-44EC-BBC6-3E228E9C2E0C}" type="sibTrans" cxnId="{51654731-39D9-42B0-8688-63B86039D510}">
      <dgm:prSet/>
      <dgm:spPr/>
      <dgm:t>
        <a:bodyPr/>
        <a:lstStyle/>
        <a:p>
          <a:endParaRPr lang="zh-TW" altLang="en-US"/>
        </a:p>
      </dgm:t>
    </dgm:pt>
    <dgm:pt modelId="{01825359-78FB-41D2-A350-3A5220F8EEDE}">
      <dgm:prSet phldrT="[文字]"/>
      <dgm:spPr/>
      <dgm:t>
        <a:bodyPr/>
        <a:lstStyle/>
        <a:p>
          <a:r>
            <a:rPr lang="en-US" altLang="zh-TW" dirty="0" smtClean="0"/>
            <a:t>Session</a:t>
          </a:r>
          <a:r>
            <a:rPr lang="zh-TW" altLang="zh-TW" dirty="0" smtClean="0"/>
            <a:t>控制</a:t>
          </a:r>
          <a:endParaRPr lang="zh-TW" altLang="en-US" dirty="0"/>
        </a:p>
      </dgm:t>
    </dgm:pt>
    <dgm:pt modelId="{553309FB-F8DE-46C8-B4A2-FE6FBA3D84D6}" type="parTrans" cxnId="{A063F25F-2B0A-4C45-818B-DE021BE4A4E9}">
      <dgm:prSet/>
      <dgm:spPr/>
      <dgm:t>
        <a:bodyPr/>
        <a:lstStyle/>
        <a:p>
          <a:endParaRPr lang="zh-TW" altLang="en-US"/>
        </a:p>
      </dgm:t>
    </dgm:pt>
    <dgm:pt modelId="{D0FEEE69-2C94-4FCB-A6B2-B1C4A80F60C2}" type="sibTrans" cxnId="{A063F25F-2B0A-4C45-818B-DE021BE4A4E9}">
      <dgm:prSet/>
      <dgm:spPr/>
      <dgm:t>
        <a:bodyPr/>
        <a:lstStyle/>
        <a:p>
          <a:endParaRPr lang="zh-TW" altLang="en-US"/>
        </a:p>
      </dgm:t>
    </dgm:pt>
    <dgm:pt modelId="{AB8AFE0A-C006-49DA-911D-A9CB61A98A2B}">
      <dgm:prSet phldrT="[文字]"/>
      <dgm:spPr/>
      <dgm:t>
        <a:bodyPr/>
        <a:lstStyle/>
        <a:p>
          <a:r>
            <a:rPr lang="zh-TW" altLang="en-US" dirty="0" smtClean="0"/>
            <a:t>自製日曆檔</a:t>
          </a:r>
          <a:endParaRPr lang="zh-TW" altLang="en-US" dirty="0"/>
        </a:p>
      </dgm:t>
    </dgm:pt>
    <dgm:pt modelId="{84724C05-8795-46CB-BF81-A8034FBF449F}" type="parTrans" cxnId="{2F3B37C0-28F1-481C-A666-8E08E15AAFBC}">
      <dgm:prSet/>
      <dgm:spPr/>
      <dgm:t>
        <a:bodyPr/>
        <a:lstStyle/>
        <a:p>
          <a:endParaRPr lang="zh-TW" altLang="en-US"/>
        </a:p>
      </dgm:t>
    </dgm:pt>
    <dgm:pt modelId="{A0C77136-4160-45F8-917F-22628AA00630}" type="sibTrans" cxnId="{2F3B37C0-28F1-481C-A666-8E08E15AAFBC}">
      <dgm:prSet/>
      <dgm:spPr/>
      <dgm:t>
        <a:bodyPr/>
        <a:lstStyle/>
        <a:p>
          <a:endParaRPr lang="zh-TW" altLang="en-US"/>
        </a:p>
      </dgm:t>
    </dgm:pt>
    <dgm:pt modelId="{07B72CCE-7DF6-4DA5-A4E2-9C15DE46F4D6}">
      <dgm:prSet phldrT="[文字]"/>
      <dgm:spPr/>
      <dgm:t>
        <a:bodyPr/>
        <a:lstStyle/>
        <a:p>
          <a:r>
            <a:rPr lang="en-US" altLang="zh-TW" dirty="0" err="1" smtClean="0"/>
            <a:t>TableView</a:t>
          </a:r>
          <a:r>
            <a:rPr lang="zh-TW" altLang="zh-TW" dirty="0" smtClean="0"/>
            <a:t>欄位編輯</a:t>
          </a:r>
          <a:endParaRPr lang="zh-TW" altLang="en-US" dirty="0"/>
        </a:p>
      </dgm:t>
    </dgm:pt>
    <dgm:pt modelId="{735DEE64-FD8C-4DA5-9F8E-2687DD53ED2E}" type="parTrans" cxnId="{584556A0-378D-4DFA-95FB-7ED86E25C8BD}">
      <dgm:prSet/>
      <dgm:spPr/>
      <dgm:t>
        <a:bodyPr/>
        <a:lstStyle/>
        <a:p>
          <a:endParaRPr lang="zh-TW" altLang="en-US"/>
        </a:p>
      </dgm:t>
    </dgm:pt>
    <dgm:pt modelId="{BBA3B591-61C3-43CA-B81F-1A2961C8CDE1}" type="sibTrans" cxnId="{584556A0-378D-4DFA-95FB-7ED86E25C8BD}">
      <dgm:prSet/>
      <dgm:spPr/>
      <dgm:t>
        <a:bodyPr/>
        <a:lstStyle/>
        <a:p>
          <a:endParaRPr lang="zh-TW" altLang="en-US"/>
        </a:p>
      </dgm:t>
    </dgm:pt>
    <dgm:pt modelId="{B6B75DED-10F8-4471-8245-4AA88773375F}">
      <dgm:prSet phldrT="[文字]"/>
      <dgm:spPr/>
      <dgm:t>
        <a:bodyPr/>
        <a:lstStyle/>
        <a:p>
          <a:r>
            <a:rPr lang="en-US" altLang="en-US" dirty="0" err="1" smtClean="0"/>
            <a:t>TableView</a:t>
          </a:r>
          <a:r>
            <a:rPr lang="zh-TW" altLang="en-US" dirty="0" smtClean="0"/>
            <a:t>動態新增刪除列</a:t>
          </a:r>
          <a:endParaRPr lang="zh-TW" altLang="en-US" dirty="0"/>
        </a:p>
      </dgm:t>
    </dgm:pt>
    <dgm:pt modelId="{08CF929F-ED9B-4D71-9E67-340E8C204A1D}" type="parTrans" cxnId="{E4649ED8-B909-4867-B60F-02462CFF41AA}">
      <dgm:prSet/>
      <dgm:spPr/>
      <dgm:t>
        <a:bodyPr/>
        <a:lstStyle/>
        <a:p>
          <a:endParaRPr lang="zh-TW" altLang="en-US"/>
        </a:p>
      </dgm:t>
    </dgm:pt>
    <dgm:pt modelId="{E345DB57-45CB-4E4E-819D-B45117EE4DA3}" type="sibTrans" cxnId="{E4649ED8-B909-4867-B60F-02462CFF41AA}">
      <dgm:prSet/>
      <dgm:spPr/>
      <dgm:t>
        <a:bodyPr/>
        <a:lstStyle/>
        <a:p>
          <a:endParaRPr lang="zh-TW" altLang="en-US"/>
        </a:p>
      </dgm:t>
    </dgm:pt>
    <dgm:pt modelId="{D0F3DC1E-DC04-454B-890B-DA490F5D08BA}">
      <dgm:prSet phldrT="[文字]"/>
      <dgm:spPr/>
      <dgm:t>
        <a:bodyPr/>
        <a:lstStyle/>
        <a:p>
          <a:r>
            <a:rPr lang="en-US" altLang="zh-TW" smtClean="0"/>
            <a:t>依</a:t>
          </a:r>
          <a:r>
            <a:rPr lang="zh-TW" altLang="en-US" smtClean="0"/>
            <a:t>權限動態產生</a:t>
          </a:r>
          <a:r>
            <a:rPr lang="en-US" altLang="zh-TW" smtClean="0"/>
            <a:t>Menu</a:t>
          </a:r>
          <a:endParaRPr lang="zh-TW" altLang="en-US" dirty="0"/>
        </a:p>
      </dgm:t>
    </dgm:pt>
    <dgm:pt modelId="{2927B2FB-8DC8-4CDB-9DC1-415594BC2426}" type="parTrans" cxnId="{D65B019A-D307-4C72-BA58-82995845EC44}">
      <dgm:prSet/>
      <dgm:spPr/>
      <dgm:t>
        <a:bodyPr/>
        <a:lstStyle/>
        <a:p>
          <a:endParaRPr lang="zh-TW" altLang="en-US"/>
        </a:p>
      </dgm:t>
    </dgm:pt>
    <dgm:pt modelId="{CFA181C1-F353-4D4B-BA83-3595B684215F}" type="sibTrans" cxnId="{D65B019A-D307-4C72-BA58-82995845EC44}">
      <dgm:prSet/>
      <dgm:spPr/>
      <dgm:t>
        <a:bodyPr/>
        <a:lstStyle/>
        <a:p>
          <a:endParaRPr lang="zh-TW" altLang="en-US"/>
        </a:p>
      </dgm:t>
    </dgm:pt>
    <dgm:pt modelId="{FB83FB0B-B2BE-48D0-B001-2B3E3F427FC1}">
      <dgm:prSet phldrT="[文字]"/>
      <dgm:spPr/>
      <dgm:t>
        <a:bodyPr/>
        <a:lstStyle/>
        <a:p>
          <a:r>
            <a:rPr lang="zh-TW" altLang="en-US" smtClean="0"/>
            <a:t>設定</a:t>
          </a:r>
          <a:r>
            <a:rPr lang="en-US" altLang="zh-TW" smtClean="0"/>
            <a:t>CSS</a:t>
          </a:r>
          <a:endParaRPr lang="zh-TW" altLang="en-US" dirty="0"/>
        </a:p>
      </dgm:t>
    </dgm:pt>
    <dgm:pt modelId="{1DBA4630-9CE3-486E-B0C1-1DDD0ECF92F2}" type="parTrans" cxnId="{D5AEEE84-0D1B-4902-B0E4-3F86AD1CE7EB}">
      <dgm:prSet/>
      <dgm:spPr/>
      <dgm:t>
        <a:bodyPr/>
        <a:lstStyle/>
        <a:p>
          <a:endParaRPr lang="zh-TW" altLang="en-US"/>
        </a:p>
      </dgm:t>
    </dgm:pt>
    <dgm:pt modelId="{FABB25B9-4220-438C-879B-7954D64255FF}" type="sibTrans" cxnId="{D5AEEE84-0D1B-4902-B0E4-3F86AD1CE7EB}">
      <dgm:prSet/>
      <dgm:spPr/>
      <dgm:t>
        <a:bodyPr/>
        <a:lstStyle/>
        <a:p>
          <a:endParaRPr lang="zh-TW" altLang="en-US"/>
        </a:p>
      </dgm:t>
    </dgm:pt>
    <dgm:pt modelId="{820F5F00-CED9-484B-AD4A-639C9D5299DB}" type="pres">
      <dgm:prSet presAssocID="{2123C5C7-9A66-4EB1-90A2-7B75D36DAA34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39C29EAF-816B-4207-BD6F-96276D767292}" type="pres">
      <dgm:prSet presAssocID="{AB4D42D2-2E32-4C3C-894F-0F07F871CF8E}" presName="parentLin" presStyleCnt="0"/>
      <dgm:spPr/>
    </dgm:pt>
    <dgm:pt modelId="{CF383EA0-1505-4292-B355-F6B9F524C267}" type="pres">
      <dgm:prSet presAssocID="{AB4D42D2-2E32-4C3C-894F-0F07F871CF8E}" presName="parentLeftMargin" presStyleLbl="node1" presStyleIdx="0" presStyleCnt="10"/>
      <dgm:spPr/>
      <dgm:t>
        <a:bodyPr/>
        <a:lstStyle/>
        <a:p>
          <a:endParaRPr lang="zh-TW" altLang="en-US"/>
        </a:p>
      </dgm:t>
    </dgm:pt>
    <dgm:pt modelId="{83E16768-8E53-4A61-A373-8FAB22A2B322}" type="pres">
      <dgm:prSet presAssocID="{AB4D42D2-2E32-4C3C-894F-0F07F871CF8E}" presName="parentText" presStyleLbl="node1" presStyleIdx="0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522DA7DC-F859-45B0-832F-85F3BA0AE608}" type="pres">
      <dgm:prSet presAssocID="{AB4D42D2-2E32-4C3C-894F-0F07F871CF8E}" presName="negativeSpace" presStyleCnt="0"/>
      <dgm:spPr/>
    </dgm:pt>
    <dgm:pt modelId="{6408B2D0-D7B5-4346-AE48-289591A87414}" type="pres">
      <dgm:prSet presAssocID="{AB4D42D2-2E32-4C3C-894F-0F07F871CF8E}" presName="childText" presStyleLbl="conFgAcc1" presStyleIdx="0" presStyleCnt="10">
        <dgm:presLayoutVars>
          <dgm:bulletEnabled val="1"/>
        </dgm:presLayoutVars>
      </dgm:prSet>
      <dgm:spPr/>
    </dgm:pt>
    <dgm:pt modelId="{67A23368-1BA3-4D25-B4B0-73B0975E2AB0}" type="pres">
      <dgm:prSet presAssocID="{8A5856E5-4A38-42AD-A340-95D861954328}" presName="spaceBetweenRectangles" presStyleCnt="0"/>
      <dgm:spPr/>
    </dgm:pt>
    <dgm:pt modelId="{04CA1829-8FD5-4E7F-9CF5-5988FFEF30CB}" type="pres">
      <dgm:prSet presAssocID="{5FA60E27-76C0-49E4-8508-45760A2824FF}" presName="parentLin" presStyleCnt="0"/>
      <dgm:spPr/>
    </dgm:pt>
    <dgm:pt modelId="{206067C5-44C9-4491-900E-9902D088ED36}" type="pres">
      <dgm:prSet presAssocID="{5FA60E27-76C0-49E4-8508-45760A2824FF}" presName="parentLeftMargin" presStyleLbl="node1" presStyleIdx="0" presStyleCnt="10"/>
      <dgm:spPr/>
      <dgm:t>
        <a:bodyPr/>
        <a:lstStyle/>
        <a:p>
          <a:endParaRPr lang="zh-TW" altLang="en-US"/>
        </a:p>
      </dgm:t>
    </dgm:pt>
    <dgm:pt modelId="{DE26029B-8574-4B15-A074-50360A5AC3C6}" type="pres">
      <dgm:prSet presAssocID="{5FA60E27-76C0-49E4-8508-45760A2824FF}" presName="parentText" presStyleLbl="node1" presStyleIdx="1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0FE4B18-8D5B-4DBE-9F09-847D65B4BF93}" type="pres">
      <dgm:prSet presAssocID="{5FA60E27-76C0-49E4-8508-45760A2824FF}" presName="negativeSpace" presStyleCnt="0"/>
      <dgm:spPr/>
    </dgm:pt>
    <dgm:pt modelId="{3FAF4B40-ADC4-43F8-8C41-F4A4065FC9D1}" type="pres">
      <dgm:prSet presAssocID="{5FA60E27-76C0-49E4-8508-45760A2824FF}" presName="childText" presStyleLbl="conFgAcc1" presStyleIdx="1" presStyleCnt="10">
        <dgm:presLayoutVars>
          <dgm:bulletEnabled val="1"/>
        </dgm:presLayoutVars>
      </dgm:prSet>
      <dgm:spPr/>
    </dgm:pt>
    <dgm:pt modelId="{7D48AA92-FDCE-4998-BCFB-D35A5983D76B}" type="pres">
      <dgm:prSet presAssocID="{3AD8C72D-C3A8-47B9-95E5-39103005699F}" presName="spaceBetweenRectangles" presStyleCnt="0"/>
      <dgm:spPr/>
    </dgm:pt>
    <dgm:pt modelId="{D87552E5-8B1A-46D4-A33A-0C8D756BE05D}" type="pres">
      <dgm:prSet presAssocID="{570729EF-9E81-4C0F-BA82-316A5D3AABC6}" presName="parentLin" presStyleCnt="0"/>
      <dgm:spPr/>
    </dgm:pt>
    <dgm:pt modelId="{EF340800-B5F3-424E-92F8-9C9186F76B4F}" type="pres">
      <dgm:prSet presAssocID="{570729EF-9E81-4C0F-BA82-316A5D3AABC6}" presName="parentLeftMargin" presStyleLbl="node1" presStyleIdx="1" presStyleCnt="10"/>
      <dgm:spPr/>
      <dgm:t>
        <a:bodyPr/>
        <a:lstStyle/>
        <a:p>
          <a:endParaRPr lang="zh-TW" altLang="en-US"/>
        </a:p>
      </dgm:t>
    </dgm:pt>
    <dgm:pt modelId="{1294DE02-DA7F-4188-BDAB-A428EFD39840}" type="pres">
      <dgm:prSet presAssocID="{570729EF-9E81-4C0F-BA82-316A5D3AABC6}" presName="parentText" presStyleLbl="node1" presStyleIdx="2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F02207C-E7F5-42CB-BEE9-4A42320E00C7}" type="pres">
      <dgm:prSet presAssocID="{570729EF-9E81-4C0F-BA82-316A5D3AABC6}" presName="negativeSpace" presStyleCnt="0"/>
      <dgm:spPr/>
    </dgm:pt>
    <dgm:pt modelId="{70E58596-2CC2-40F6-9C17-39DDA7AC96F8}" type="pres">
      <dgm:prSet presAssocID="{570729EF-9E81-4C0F-BA82-316A5D3AABC6}" presName="childText" presStyleLbl="conFgAcc1" presStyleIdx="2" presStyleCnt="10">
        <dgm:presLayoutVars>
          <dgm:bulletEnabled val="1"/>
        </dgm:presLayoutVars>
      </dgm:prSet>
      <dgm:spPr/>
    </dgm:pt>
    <dgm:pt modelId="{029E0BDC-A362-4CF4-BF44-19189B0A4B7C}" type="pres">
      <dgm:prSet presAssocID="{A0433F26-1141-489F-AF67-9066006C51FF}" presName="spaceBetweenRectangles" presStyleCnt="0"/>
      <dgm:spPr/>
    </dgm:pt>
    <dgm:pt modelId="{D12FF7B4-34F8-4930-A777-D17624957F0D}" type="pres">
      <dgm:prSet presAssocID="{437E402A-37C3-4C40-AA3F-A3613E4204BC}" presName="parentLin" presStyleCnt="0"/>
      <dgm:spPr/>
    </dgm:pt>
    <dgm:pt modelId="{56422BC3-BD80-4898-94A7-21F70DE6FD78}" type="pres">
      <dgm:prSet presAssocID="{437E402A-37C3-4C40-AA3F-A3613E4204BC}" presName="parentLeftMargin" presStyleLbl="node1" presStyleIdx="2" presStyleCnt="10"/>
      <dgm:spPr/>
      <dgm:t>
        <a:bodyPr/>
        <a:lstStyle/>
        <a:p>
          <a:endParaRPr lang="zh-TW" altLang="en-US"/>
        </a:p>
      </dgm:t>
    </dgm:pt>
    <dgm:pt modelId="{48AD9C3A-FAC4-4267-965A-C126E96E5D8D}" type="pres">
      <dgm:prSet presAssocID="{437E402A-37C3-4C40-AA3F-A3613E4204BC}" presName="parentText" presStyleLbl="node1" presStyleIdx="3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70B4624D-A9AC-493E-9E9E-901D3C72C5CE}" type="pres">
      <dgm:prSet presAssocID="{437E402A-37C3-4C40-AA3F-A3613E4204BC}" presName="negativeSpace" presStyleCnt="0"/>
      <dgm:spPr/>
    </dgm:pt>
    <dgm:pt modelId="{76052154-9F0D-4D19-8862-E8FF0FA565CE}" type="pres">
      <dgm:prSet presAssocID="{437E402A-37C3-4C40-AA3F-A3613E4204BC}" presName="childText" presStyleLbl="conFgAcc1" presStyleIdx="3" presStyleCnt="10">
        <dgm:presLayoutVars>
          <dgm:bulletEnabled val="1"/>
        </dgm:presLayoutVars>
      </dgm:prSet>
      <dgm:spPr/>
    </dgm:pt>
    <dgm:pt modelId="{E87C14DD-505D-4282-B45B-5E4097786D40}" type="pres">
      <dgm:prSet presAssocID="{7E7EBD90-DF77-44EC-BBC6-3E228E9C2E0C}" presName="spaceBetweenRectangles" presStyleCnt="0"/>
      <dgm:spPr/>
    </dgm:pt>
    <dgm:pt modelId="{8369CC7E-72CE-4ECF-A0A2-BE2C408DBC3B}" type="pres">
      <dgm:prSet presAssocID="{01825359-78FB-41D2-A350-3A5220F8EEDE}" presName="parentLin" presStyleCnt="0"/>
      <dgm:spPr/>
    </dgm:pt>
    <dgm:pt modelId="{AF4B57DA-6A88-4625-86B8-4FE5E54FFB7A}" type="pres">
      <dgm:prSet presAssocID="{01825359-78FB-41D2-A350-3A5220F8EEDE}" presName="parentLeftMargin" presStyleLbl="node1" presStyleIdx="3" presStyleCnt="10"/>
      <dgm:spPr/>
      <dgm:t>
        <a:bodyPr/>
        <a:lstStyle/>
        <a:p>
          <a:endParaRPr lang="zh-TW" altLang="en-US"/>
        </a:p>
      </dgm:t>
    </dgm:pt>
    <dgm:pt modelId="{68ADCD6D-F8F9-4C41-AB41-95EC06024783}" type="pres">
      <dgm:prSet presAssocID="{01825359-78FB-41D2-A350-3A5220F8EEDE}" presName="parentText" presStyleLbl="node1" presStyleIdx="4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A1B023A-A096-4369-87FE-08F7E74BA943}" type="pres">
      <dgm:prSet presAssocID="{01825359-78FB-41D2-A350-3A5220F8EEDE}" presName="negativeSpace" presStyleCnt="0"/>
      <dgm:spPr/>
    </dgm:pt>
    <dgm:pt modelId="{E1222E1D-1594-48F1-A610-56EEC5C3F2FC}" type="pres">
      <dgm:prSet presAssocID="{01825359-78FB-41D2-A350-3A5220F8EEDE}" presName="childText" presStyleLbl="conFgAcc1" presStyleIdx="4" presStyleCnt="10">
        <dgm:presLayoutVars>
          <dgm:bulletEnabled val="1"/>
        </dgm:presLayoutVars>
      </dgm:prSet>
      <dgm:spPr/>
    </dgm:pt>
    <dgm:pt modelId="{2566308E-08D7-4B51-B6DD-EF2ABCAE10B0}" type="pres">
      <dgm:prSet presAssocID="{D0FEEE69-2C94-4FCB-A6B2-B1C4A80F60C2}" presName="spaceBetweenRectangles" presStyleCnt="0"/>
      <dgm:spPr/>
    </dgm:pt>
    <dgm:pt modelId="{2F8DEB7D-60D9-487D-8DDD-59524CE868C9}" type="pres">
      <dgm:prSet presAssocID="{FB83FB0B-B2BE-48D0-B001-2B3E3F427FC1}" presName="parentLin" presStyleCnt="0"/>
      <dgm:spPr/>
    </dgm:pt>
    <dgm:pt modelId="{FF15DFBF-A1E5-48FC-BBBF-EAD103643A01}" type="pres">
      <dgm:prSet presAssocID="{FB83FB0B-B2BE-48D0-B001-2B3E3F427FC1}" presName="parentLeftMargin" presStyleLbl="node1" presStyleIdx="4" presStyleCnt="10"/>
      <dgm:spPr/>
      <dgm:t>
        <a:bodyPr/>
        <a:lstStyle/>
        <a:p>
          <a:endParaRPr lang="zh-TW" altLang="en-US"/>
        </a:p>
      </dgm:t>
    </dgm:pt>
    <dgm:pt modelId="{9C22F587-7E71-438C-9709-7D333404F01C}" type="pres">
      <dgm:prSet presAssocID="{FB83FB0B-B2BE-48D0-B001-2B3E3F427FC1}" presName="parentText" presStyleLbl="node1" presStyleIdx="5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302745A-09CF-4887-9407-8A7577D6A886}" type="pres">
      <dgm:prSet presAssocID="{FB83FB0B-B2BE-48D0-B001-2B3E3F427FC1}" presName="negativeSpace" presStyleCnt="0"/>
      <dgm:spPr/>
    </dgm:pt>
    <dgm:pt modelId="{F6207B8E-BF85-4E76-85E8-A810320010E0}" type="pres">
      <dgm:prSet presAssocID="{FB83FB0B-B2BE-48D0-B001-2B3E3F427FC1}" presName="childText" presStyleLbl="conFgAcc1" presStyleIdx="5" presStyleCnt="10">
        <dgm:presLayoutVars>
          <dgm:bulletEnabled val="1"/>
        </dgm:presLayoutVars>
      </dgm:prSet>
      <dgm:spPr/>
    </dgm:pt>
    <dgm:pt modelId="{F42B4E50-4938-4494-BC59-78D691449E51}" type="pres">
      <dgm:prSet presAssocID="{FABB25B9-4220-438C-879B-7954D64255FF}" presName="spaceBetweenRectangles" presStyleCnt="0"/>
      <dgm:spPr/>
    </dgm:pt>
    <dgm:pt modelId="{17354150-020D-42F9-BA90-2CE3395F950A}" type="pres">
      <dgm:prSet presAssocID="{AB8AFE0A-C006-49DA-911D-A9CB61A98A2B}" presName="parentLin" presStyleCnt="0"/>
      <dgm:spPr/>
    </dgm:pt>
    <dgm:pt modelId="{B25AE6D2-6807-446B-B913-475927F4482B}" type="pres">
      <dgm:prSet presAssocID="{AB8AFE0A-C006-49DA-911D-A9CB61A98A2B}" presName="parentLeftMargin" presStyleLbl="node1" presStyleIdx="5" presStyleCnt="10"/>
      <dgm:spPr/>
      <dgm:t>
        <a:bodyPr/>
        <a:lstStyle/>
        <a:p>
          <a:endParaRPr lang="zh-TW" altLang="en-US"/>
        </a:p>
      </dgm:t>
    </dgm:pt>
    <dgm:pt modelId="{3313DD66-44CA-404A-9D14-00908CC712BB}" type="pres">
      <dgm:prSet presAssocID="{AB8AFE0A-C006-49DA-911D-A9CB61A98A2B}" presName="parentText" presStyleLbl="node1" presStyleIdx="6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73B7DF3-D184-451F-9E6D-1DA179A80651}" type="pres">
      <dgm:prSet presAssocID="{AB8AFE0A-C006-49DA-911D-A9CB61A98A2B}" presName="negativeSpace" presStyleCnt="0"/>
      <dgm:spPr/>
    </dgm:pt>
    <dgm:pt modelId="{15256ADA-425E-4101-B10E-4A9ACE428E54}" type="pres">
      <dgm:prSet presAssocID="{AB8AFE0A-C006-49DA-911D-A9CB61A98A2B}" presName="childText" presStyleLbl="conFgAcc1" presStyleIdx="6" presStyleCnt="10">
        <dgm:presLayoutVars>
          <dgm:bulletEnabled val="1"/>
        </dgm:presLayoutVars>
      </dgm:prSet>
      <dgm:spPr/>
    </dgm:pt>
    <dgm:pt modelId="{0B3CC553-C9C3-42DB-9077-F3B2B77DC2C5}" type="pres">
      <dgm:prSet presAssocID="{A0C77136-4160-45F8-917F-22628AA00630}" presName="spaceBetweenRectangles" presStyleCnt="0"/>
      <dgm:spPr/>
    </dgm:pt>
    <dgm:pt modelId="{DE4800F4-B229-45E3-906E-DB5E8BA1D9B9}" type="pres">
      <dgm:prSet presAssocID="{07B72CCE-7DF6-4DA5-A4E2-9C15DE46F4D6}" presName="parentLin" presStyleCnt="0"/>
      <dgm:spPr/>
    </dgm:pt>
    <dgm:pt modelId="{EFB33354-1F5A-41E1-8B7B-886209907D10}" type="pres">
      <dgm:prSet presAssocID="{07B72CCE-7DF6-4DA5-A4E2-9C15DE46F4D6}" presName="parentLeftMargin" presStyleLbl="node1" presStyleIdx="6" presStyleCnt="10"/>
      <dgm:spPr/>
      <dgm:t>
        <a:bodyPr/>
        <a:lstStyle/>
        <a:p>
          <a:endParaRPr lang="zh-TW" altLang="en-US"/>
        </a:p>
      </dgm:t>
    </dgm:pt>
    <dgm:pt modelId="{F6E2B0BC-6F81-44B0-987B-55926C4B4416}" type="pres">
      <dgm:prSet presAssocID="{07B72CCE-7DF6-4DA5-A4E2-9C15DE46F4D6}" presName="parentText" presStyleLbl="node1" presStyleIdx="7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A07C46F9-E0E9-481B-A89D-1BE6D41A6E82}" type="pres">
      <dgm:prSet presAssocID="{07B72CCE-7DF6-4DA5-A4E2-9C15DE46F4D6}" presName="negativeSpace" presStyleCnt="0"/>
      <dgm:spPr/>
    </dgm:pt>
    <dgm:pt modelId="{7F23B642-94C6-4F36-811A-E38A1665EBF7}" type="pres">
      <dgm:prSet presAssocID="{07B72CCE-7DF6-4DA5-A4E2-9C15DE46F4D6}" presName="childText" presStyleLbl="conFgAcc1" presStyleIdx="7" presStyleCnt="10">
        <dgm:presLayoutVars>
          <dgm:bulletEnabled val="1"/>
        </dgm:presLayoutVars>
      </dgm:prSet>
      <dgm:spPr/>
    </dgm:pt>
    <dgm:pt modelId="{D41D6B74-0586-402E-BEEA-8B240284268B}" type="pres">
      <dgm:prSet presAssocID="{BBA3B591-61C3-43CA-B81F-1A2961C8CDE1}" presName="spaceBetweenRectangles" presStyleCnt="0"/>
      <dgm:spPr/>
    </dgm:pt>
    <dgm:pt modelId="{E69AC39C-ED2A-415B-A829-830C37834CF7}" type="pres">
      <dgm:prSet presAssocID="{B6B75DED-10F8-4471-8245-4AA88773375F}" presName="parentLin" presStyleCnt="0"/>
      <dgm:spPr/>
    </dgm:pt>
    <dgm:pt modelId="{D7AECAD9-DB50-47D1-9ED9-C171DA23B476}" type="pres">
      <dgm:prSet presAssocID="{B6B75DED-10F8-4471-8245-4AA88773375F}" presName="parentLeftMargin" presStyleLbl="node1" presStyleIdx="7" presStyleCnt="10"/>
      <dgm:spPr/>
      <dgm:t>
        <a:bodyPr/>
        <a:lstStyle/>
        <a:p>
          <a:endParaRPr lang="zh-TW" altLang="en-US"/>
        </a:p>
      </dgm:t>
    </dgm:pt>
    <dgm:pt modelId="{F83DD85D-9223-4E13-938A-00F4D89DDAC3}" type="pres">
      <dgm:prSet presAssocID="{B6B75DED-10F8-4471-8245-4AA88773375F}" presName="parentText" presStyleLbl="node1" presStyleIdx="8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2B3E134E-DF20-4BB6-9D08-A1CE12CCF80A}" type="pres">
      <dgm:prSet presAssocID="{B6B75DED-10F8-4471-8245-4AA88773375F}" presName="negativeSpace" presStyleCnt="0"/>
      <dgm:spPr/>
    </dgm:pt>
    <dgm:pt modelId="{69CC6C99-0BEC-4231-B565-878B6A38742D}" type="pres">
      <dgm:prSet presAssocID="{B6B75DED-10F8-4471-8245-4AA88773375F}" presName="childText" presStyleLbl="conFgAcc1" presStyleIdx="8" presStyleCnt="10">
        <dgm:presLayoutVars>
          <dgm:bulletEnabled val="1"/>
        </dgm:presLayoutVars>
      </dgm:prSet>
      <dgm:spPr/>
    </dgm:pt>
    <dgm:pt modelId="{DE115E6A-13FD-4D2D-BE80-6CB93E5EC48F}" type="pres">
      <dgm:prSet presAssocID="{E345DB57-45CB-4E4E-819D-B45117EE4DA3}" presName="spaceBetweenRectangles" presStyleCnt="0"/>
      <dgm:spPr/>
    </dgm:pt>
    <dgm:pt modelId="{D4DACD7B-F046-4724-81F2-5EA4DD89F5B7}" type="pres">
      <dgm:prSet presAssocID="{D0F3DC1E-DC04-454B-890B-DA490F5D08BA}" presName="parentLin" presStyleCnt="0"/>
      <dgm:spPr/>
    </dgm:pt>
    <dgm:pt modelId="{B3A55E33-8054-4FF7-948E-0E317B33006D}" type="pres">
      <dgm:prSet presAssocID="{D0F3DC1E-DC04-454B-890B-DA490F5D08BA}" presName="parentLeftMargin" presStyleLbl="node1" presStyleIdx="8" presStyleCnt="10"/>
      <dgm:spPr/>
      <dgm:t>
        <a:bodyPr/>
        <a:lstStyle/>
        <a:p>
          <a:endParaRPr lang="zh-TW" altLang="en-US"/>
        </a:p>
      </dgm:t>
    </dgm:pt>
    <dgm:pt modelId="{AB71FD2A-BCC1-473C-82F6-D03E9D951133}" type="pres">
      <dgm:prSet presAssocID="{D0F3DC1E-DC04-454B-890B-DA490F5D08BA}" presName="parentText" presStyleLbl="node1" presStyleIdx="9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9543AFC-FFEB-4899-865D-9A31814F85C1}" type="pres">
      <dgm:prSet presAssocID="{D0F3DC1E-DC04-454B-890B-DA490F5D08BA}" presName="negativeSpace" presStyleCnt="0"/>
      <dgm:spPr/>
    </dgm:pt>
    <dgm:pt modelId="{48F79520-0516-4004-A71E-BA3A40838372}" type="pres">
      <dgm:prSet presAssocID="{D0F3DC1E-DC04-454B-890B-DA490F5D08BA}" presName="childText" presStyleLbl="conFgAcc1" presStyleIdx="9" presStyleCnt="10">
        <dgm:presLayoutVars>
          <dgm:bulletEnabled val="1"/>
        </dgm:presLayoutVars>
      </dgm:prSet>
      <dgm:spPr/>
    </dgm:pt>
  </dgm:ptLst>
  <dgm:cxnLst>
    <dgm:cxn modelId="{E4649ED8-B909-4867-B60F-02462CFF41AA}" srcId="{2123C5C7-9A66-4EB1-90A2-7B75D36DAA34}" destId="{B6B75DED-10F8-4471-8245-4AA88773375F}" srcOrd="8" destOrd="0" parTransId="{08CF929F-ED9B-4D71-9E67-340E8C204A1D}" sibTransId="{E345DB57-45CB-4E4E-819D-B45117EE4DA3}"/>
    <dgm:cxn modelId="{584556A0-378D-4DFA-95FB-7ED86E25C8BD}" srcId="{2123C5C7-9A66-4EB1-90A2-7B75D36DAA34}" destId="{07B72CCE-7DF6-4DA5-A4E2-9C15DE46F4D6}" srcOrd="7" destOrd="0" parTransId="{735DEE64-FD8C-4DA5-9F8E-2687DD53ED2E}" sibTransId="{BBA3B591-61C3-43CA-B81F-1A2961C8CDE1}"/>
    <dgm:cxn modelId="{2F3B37C0-28F1-481C-A666-8E08E15AAFBC}" srcId="{2123C5C7-9A66-4EB1-90A2-7B75D36DAA34}" destId="{AB8AFE0A-C006-49DA-911D-A9CB61A98A2B}" srcOrd="6" destOrd="0" parTransId="{84724C05-8795-46CB-BF81-A8034FBF449F}" sibTransId="{A0C77136-4160-45F8-917F-22628AA00630}"/>
    <dgm:cxn modelId="{8F1497B7-D885-4702-B43B-743EF6641F67}" type="presOf" srcId="{01825359-78FB-41D2-A350-3A5220F8EEDE}" destId="{AF4B57DA-6A88-4625-86B8-4FE5E54FFB7A}" srcOrd="0" destOrd="0" presId="urn:microsoft.com/office/officeart/2005/8/layout/list1"/>
    <dgm:cxn modelId="{5005F2A3-EA7F-49B8-9E2B-86BC9FBF4315}" srcId="{2123C5C7-9A66-4EB1-90A2-7B75D36DAA34}" destId="{AB4D42D2-2E32-4C3C-894F-0F07F871CF8E}" srcOrd="0" destOrd="0" parTransId="{D74157BE-3523-40C4-BD68-213B7DC75895}" sibTransId="{8A5856E5-4A38-42AD-A340-95D861954328}"/>
    <dgm:cxn modelId="{B1854C6D-34CD-4A9D-B513-E3AF8CBD5E95}" type="presOf" srcId="{07B72CCE-7DF6-4DA5-A4E2-9C15DE46F4D6}" destId="{F6E2B0BC-6F81-44B0-987B-55926C4B4416}" srcOrd="1" destOrd="0" presId="urn:microsoft.com/office/officeart/2005/8/layout/list1"/>
    <dgm:cxn modelId="{309F1972-38DF-47CD-95CE-03E13FDCB458}" type="presOf" srcId="{2123C5C7-9A66-4EB1-90A2-7B75D36DAA34}" destId="{820F5F00-CED9-484B-AD4A-639C9D5299DB}" srcOrd="0" destOrd="0" presId="urn:microsoft.com/office/officeart/2005/8/layout/list1"/>
    <dgm:cxn modelId="{651DC946-F626-458A-B0D1-482811200DB4}" srcId="{2123C5C7-9A66-4EB1-90A2-7B75D36DAA34}" destId="{570729EF-9E81-4C0F-BA82-316A5D3AABC6}" srcOrd="2" destOrd="0" parTransId="{7FA060FF-9F0B-4919-AD2D-BA0FAC2A6933}" sibTransId="{A0433F26-1141-489F-AF67-9066006C51FF}"/>
    <dgm:cxn modelId="{51654731-39D9-42B0-8688-63B86039D510}" srcId="{2123C5C7-9A66-4EB1-90A2-7B75D36DAA34}" destId="{437E402A-37C3-4C40-AA3F-A3613E4204BC}" srcOrd="3" destOrd="0" parTransId="{E679EA60-08BD-4817-95FD-1187E498ECB6}" sibTransId="{7E7EBD90-DF77-44EC-BBC6-3E228E9C2E0C}"/>
    <dgm:cxn modelId="{F37B355E-D960-4171-A0D7-4760439A818F}" type="presOf" srcId="{D0F3DC1E-DC04-454B-890B-DA490F5D08BA}" destId="{AB71FD2A-BCC1-473C-82F6-D03E9D951133}" srcOrd="1" destOrd="0" presId="urn:microsoft.com/office/officeart/2005/8/layout/list1"/>
    <dgm:cxn modelId="{A5CFAA6E-1328-48A8-809D-B2F9AC9681EA}" type="presOf" srcId="{AB4D42D2-2E32-4C3C-894F-0F07F871CF8E}" destId="{CF383EA0-1505-4292-B355-F6B9F524C267}" srcOrd="0" destOrd="0" presId="urn:microsoft.com/office/officeart/2005/8/layout/list1"/>
    <dgm:cxn modelId="{A063F25F-2B0A-4C45-818B-DE021BE4A4E9}" srcId="{2123C5C7-9A66-4EB1-90A2-7B75D36DAA34}" destId="{01825359-78FB-41D2-A350-3A5220F8EEDE}" srcOrd="4" destOrd="0" parTransId="{553309FB-F8DE-46C8-B4A2-FE6FBA3D84D6}" sibTransId="{D0FEEE69-2C94-4FCB-A6B2-B1C4A80F60C2}"/>
    <dgm:cxn modelId="{86B900AE-B0F8-45D5-8A21-53DFC43205EF}" type="presOf" srcId="{570729EF-9E81-4C0F-BA82-316A5D3AABC6}" destId="{1294DE02-DA7F-4188-BDAB-A428EFD39840}" srcOrd="1" destOrd="0" presId="urn:microsoft.com/office/officeart/2005/8/layout/list1"/>
    <dgm:cxn modelId="{C526518D-2330-431D-AC94-DCDD236A7B9D}" type="presOf" srcId="{D0F3DC1E-DC04-454B-890B-DA490F5D08BA}" destId="{B3A55E33-8054-4FF7-948E-0E317B33006D}" srcOrd="0" destOrd="0" presId="urn:microsoft.com/office/officeart/2005/8/layout/list1"/>
    <dgm:cxn modelId="{E5CB1901-AB4C-4F57-8617-D95BE26DA442}" type="presOf" srcId="{AB4D42D2-2E32-4C3C-894F-0F07F871CF8E}" destId="{83E16768-8E53-4A61-A373-8FAB22A2B322}" srcOrd="1" destOrd="0" presId="urn:microsoft.com/office/officeart/2005/8/layout/list1"/>
    <dgm:cxn modelId="{9452CC51-3108-455B-9975-D8DA0FBF1BF3}" srcId="{2123C5C7-9A66-4EB1-90A2-7B75D36DAA34}" destId="{5FA60E27-76C0-49E4-8508-45760A2824FF}" srcOrd="1" destOrd="0" parTransId="{A06DA8CE-8234-4CC2-BCCE-2F677697FEAF}" sibTransId="{3AD8C72D-C3A8-47B9-95E5-39103005699F}"/>
    <dgm:cxn modelId="{59038663-364F-4809-977F-A734B4FB09FD}" type="presOf" srcId="{B6B75DED-10F8-4471-8245-4AA88773375F}" destId="{D7AECAD9-DB50-47D1-9ED9-C171DA23B476}" srcOrd="0" destOrd="0" presId="urn:microsoft.com/office/officeart/2005/8/layout/list1"/>
    <dgm:cxn modelId="{6BD57FC1-E471-4920-8BCE-35181484346C}" type="presOf" srcId="{437E402A-37C3-4C40-AA3F-A3613E4204BC}" destId="{56422BC3-BD80-4898-94A7-21F70DE6FD78}" srcOrd="0" destOrd="0" presId="urn:microsoft.com/office/officeart/2005/8/layout/list1"/>
    <dgm:cxn modelId="{D5AEEE84-0D1B-4902-B0E4-3F86AD1CE7EB}" srcId="{2123C5C7-9A66-4EB1-90A2-7B75D36DAA34}" destId="{FB83FB0B-B2BE-48D0-B001-2B3E3F427FC1}" srcOrd="5" destOrd="0" parTransId="{1DBA4630-9CE3-486E-B0C1-1DDD0ECF92F2}" sibTransId="{FABB25B9-4220-438C-879B-7954D64255FF}"/>
    <dgm:cxn modelId="{16815F31-57A7-4895-A354-595C831004D6}" type="presOf" srcId="{FB83FB0B-B2BE-48D0-B001-2B3E3F427FC1}" destId="{9C22F587-7E71-438C-9709-7D333404F01C}" srcOrd="1" destOrd="0" presId="urn:microsoft.com/office/officeart/2005/8/layout/list1"/>
    <dgm:cxn modelId="{5CF92271-A327-40A9-B4E1-1FF9F8504A28}" type="presOf" srcId="{07B72CCE-7DF6-4DA5-A4E2-9C15DE46F4D6}" destId="{EFB33354-1F5A-41E1-8B7B-886209907D10}" srcOrd="0" destOrd="0" presId="urn:microsoft.com/office/officeart/2005/8/layout/list1"/>
    <dgm:cxn modelId="{BCADF2F2-A9DE-4D69-9B72-2C84A8A41576}" type="presOf" srcId="{01825359-78FB-41D2-A350-3A5220F8EEDE}" destId="{68ADCD6D-F8F9-4C41-AB41-95EC06024783}" srcOrd="1" destOrd="0" presId="urn:microsoft.com/office/officeart/2005/8/layout/list1"/>
    <dgm:cxn modelId="{B35C0CF2-7290-45B6-99E1-E110F3CC8C40}" type="presOf" srcId="{AB8AFE0A-C006-49DA-911D-A9CB61A98A2B}" destId="{3313DD66-44CA-404A-9D14-00908CC712BB}" srcOrd="1" destOrd="0" presId="urn:microsoft.com/office/officeart/2005/8/layout/list1"/>
    <dgm:cxn modelId="{AEA43E13-1759-4BD1-9BEF-6A7B3FD78FEB}" type="presOf" srcId="{570729EF-9E81-4C0F-BA82-316A5D3AABC6}" destId="{EF340800-B5F3-424E-92F8-9C9186F76B4F}" srcOrd="0" destOrd="0" presId="urn:microsoft.com/office/officeart/2005/8/layout/list1"/>
    <dgm:cxn modelId="{085B3556-8C78-47FC-A302-22CFE6B5CF1F}" type="presOf" srcId="{FB83FB0B-B2BE-48D0-B001-2B3E3F427FC1}" destId="{FF15DFBF-A1E5-48FC-BBBF-EAD103643A01}" srcOrd="0" destOrd="0" presId="urn:microsoft.com/office/officeart/2005/8/layout/list1"/>
    <dgm:cxn modelId="{0D5E00F1-B564-4DD6-AC31-77E3D3564B28}" type="presOf" srcId="{437E402A-37C3-4C40-AA3F-A3613E4204BC}" destId="{48AD9C3A-FAC4-4267-965A-C126E96E5D8D}" srcOrd="1" destOrd="0" presId="urn:microsoft.com/office/officeart/2005/8/layout/list1"/>
    <dgm:cxn modelId="{9D702813-E22E-4613-A815-16D5151518A9}" type="presOf" srcId="{5FA60E27-76C0-49E4-8508-45760A2824FF}" destId="{DE26029B-8574-4B15-A074-50360A5AC3C6}" srcOrd="1" destOrd="0" presId="urn:microsoft.com/office/officeart/2005/8/layout/list1"/>
    <dgm:cxn modelId="{D65B019A-D307-4C72-BA58-82995845EC44}" srcId="{2123C5C7-9A66-4EB1-90A2-7B75D36DAA34}" destId="{D0F3DC1E-DC04-454B-890B-DA490F5D08BA}" srcOrd="9" destOrd="0" parTransId="{2927B2FB-8DC8-4CDB-9DC1-415594BC2426}" sibTransId="{CFA181C1-F353-4D4B-BA83-3595B684215F}"/>
    <dgm:cxn modelId="{BE0A0445-40C1-4C7E-A557-6EEB79DEDED5}" type="presOf" srcId="{AB8AFE0A-C006-49DA-911D-A9CB61A98A2B}" destId="{B25AE6D2-6807-446B-B913-475927F4482B}" srcOrd="0" destOrd="0" presId="urn:microsoft.com/office/officeart/2005/8/layout/list1"/>
    <dgm:cxn modelId="{0BFAF864-B12C-40B0-A5C0-560BDE399CCD}" type="presOf" srcId="{5FA60E27-76C0-49E4-8508-45760A2824FF}" destId="{206067C5-44C9-4491-900E-9902D088ED36}" srcOrd="0" destOrd="0" presId="urn:microsoft.com/office/officeart/2005/8/layout/list1"/>
    <dgm:cxn modelId="{3C5AED56-B4FA-41AF-8CC2-10CE957F2E64}" type="presOf" srcId="{B6B75DED-10F8-4471-8245-4AA88773375F}" destId="{F83DD85D-9223-4E13-938A-00F4D89DDAC3}" srcOrd="1" destOrd="0" presId="urn:microsoft.com/office/officeart/2005/8/layout/list1"/>
    <dgm:cxn modelId="{20FBBD0F-0C5A-40A8-8493-348BD7CB82D6}" type="presParOf" srcId="{820F5F00-CED9-484B-AD4A-639C9D5299DB}" destId="{39C29EAF-816B-4207-BD6F-96276D767292}" srcOrd="0" destOrd="0" presId="urn:microsoft.com/office/officeart/2005/8/layout/list1"/>
    <dgm:cxn modelId="{90562B40-1FF6-4C51-AC98-52DB639F82FB}" type="presParOf" srcId="{39C29EAF-816B-4207-BD6F-96276D767292}" destId="{CF383EA0-1505-4292-B355-F6B9F524C267}" srcOrd="0" destOrd="0" presId="urn:microsoft.com/office/officeart/2005/8/layout/list1"/>
    <dgm:cxn modelId="{DCED3F55-55F1-4C63-9A1D-3FFCC3A14CB1}" type="presParOf" srcId="{39C29EAF-816B-4207-BD6F-96276D767292}" destId="{83E16768-8E53-4A61-A373-8FAB22A2B322}" srcOrd="1" destOrd="0" presId="urn:microsoft.com/office/officeart/2005/8/layout/list1"/>
    <dgm:cxn modelId="{1544B4C2-13EB-4A24-A241-269553FA6F5A}" type="presParOf" srcId="{820F5F00-CED9-484B-AD4A-639C9D5299DB}" destId="{522DA7DC-F859-45B0-832F-85F3BA0AE608}" srcOrd="1" destOrd="0" presId="urn:microsoft.com/office/officeart/2005/8/layout/list1"/>
    <dgm:cxn modelId="{70197B6D-D90A-4D2A-8A97-354AA6A4FCE6}" type="presParOf" srcId="{820F5F00-CED9-484B-AD4A-639C9D5299DB}" destId="{6408B2D0-D7B5-4346-AE48-289591A87414}" srcOrd="2" destOrd="0" presId="urn:microsoft.com/office/officeart/2005/8/layout/list1"/>
    <dgm:cxn modelId="{A892B95D-CA41-4181-A49D-FCA4902E035C}" type="presParOf" srcId="{820F5F00-CED9-484B-AD4A-639C9D5299DB}" destId="{67A23368-1BA3-4D25-B4B0-73B0975E2AB0}" srcOrd="3" destOrd="0" presId="urn:microsoft.com/office/officeart/2005/8/layout/list1"/>
    <dgm:cxn modelId="{3A4D1EE6-03F8-4FB3-9F15-75F3AE245F10}" type="presParOf" srcId="{820F5F00-CED9-484B-AD4A-639C9D5299DB}" destId="{04CA1829-8FD5-4E7F-9CF5-5988FFEF30CB}" srcOrd="4" destOrd="0" presId="urn:microsoft.com/office/officeart/2005/8/layout/list1"/>
    <dgm:cxn modelId="{954F6D6A-665A-4C5D-B135-505A7FA09A1C}" type="presParOf" srcId="{04CA1829-8FD5-4E7F-9CF5-5988FFEF30CB}" destId="{206067C5-44C9-4491-900E-9902D088ED36}" srcOrd="0" destOrd="0" presId="urn:microsoft.com/office/officeart/2005/8/layout/list1"/>
    <dgm:cxn modelId="{E3077B4F-E8C9-4913-90B8-F68CA3E273A5}" type="presParOf" srcId="{04CA1829-8FD5-4E7F-9CF5-5988FFEF30CB}" destId="{DE26029B-8574-4B15-A074-50360A5AC3C6}" srcOrd="1" destOrd="0" presId="urn:microsoft.com/office/officeart/2005/8/layout/list1"/>
    <dgm:cxn modelId="{5CB7E5F2-491C-4D10-82DD-ED5C6A460BF5}" type="presParOf" srcId="{820F5F00-CED9-484B-AD4A-639C9D5299DB}" destId="{B0FE4B18-8D5B-4DBE-9F09-847D65B4BF93}" srcOrd="5" destOrd="0" presId="urn:microsoft.com/office/officeart/2005/8/layout/list1"/>
    <dgm:cxn modelId="{1E121D00-4A2F-4A8D-9703-13014BA39AD3}" type="presParOf" srcId="{820F5F00-CED9-484B-AD4A-639C9D5299DB}" destId="{3FAF4B40-ADC4-43F8-8C41-F4A4065FC9D1}" srcOrd="6" destOrd="0" presId="urn:microsoft.com/office/officeart/2005/8/layout/list1"/>
    <dgm:cxn modelId="{2DD3877F-0144-44F5-A134-40B7B63EF153}" type="presParOf" srcId="{820F5F00-CED9-484B-AD4A-639C9D5299DB}" destId="{7D48AA92-FDCE-4998-BCFB-D35A5983D76B}" srcOrd="7" destOrd="0" presId="urn:microsoft.com/office/officeart/2005/8/layout/list1"/>
    <dgm:cxn modelId="{CCF6DAC0-0FE4-48E6-9221-7D7EECEE14BE}" type="presParOf" srcId="{820F5F00-CED9-484B-AD4A-639C9D5299DB}" destId="{D87552E5-8B1A-46D4-A33A-0C8D756BE05D}" srcOrd="8" destOrd="0" presId="urn:microsoft.com/office/officeart/2005/8/layout/list1"/>
    <dgm:cxn modelId="{EA289FA6-0941-4EAF-8880-9EBBF0741F44}" type="presParOf" srcId="{D87552E5-8B1A-46D4-A33A-0C8D756BE05D}" destId="{EF340800-B5F3-424E-92F8-9C9186F76B4F}" srcOrd="0" destOrd="0" presId="urn:microsoft.com/office/officeart/2005/8/layout/list1"/>
    <dgm:cxn modelId="{F05CB2BA-E2AE-484D-BE4A-7E58FFE0D036}" type="presParOf" srcId="{D87552E5-8B1A-46D4-A33A-0C8D756BE05D}" destId="{1294DE02-DA7F-4188-BDAB-A428EFD39840}" srcOrd="1" destOrd="0" presId="urn:microsoft.com/office/officeart/2005/8/layout/list1"/>
    <dgm:cxn modelId="{ED687BFE-A6A2-436D-9980-D8A0E309E5FC}" type="presParOf" srcId="{820F5F00-CED9-484B-AD4A-639C9D5299DB}" destId="{6F02207C-E7F5-42CB-BEE9-4A42320E00C7}" srcOrd="9" destOrd="0" presId="urn:microsoft.com/office/officeart/2005/8/layout/list1"/>
    <dgm:cxn modelId="{02597CB3-637A-44F0-9703-5CF7BB564659}" type="presParOf" srcId="{820F5F00-CED9-484B-AD4A-639C9D5299DB}" destId="{70E58596-2CC2-40F6-9C17-39DDA7AC96F8}" srcOrd="10" destOrd="0" presId="urn:microsoft.com/office/officeart/2005/8/layout/list1"/>
    <dgm:cxn modelId="{9F6F3ABA-71AE-41C4-AEF2-1B767F751478}" type="presParOf" srcId="{820F5F00-CED9-484B-AD4A-639C9D5299DB}" destId="{029E0BDC-A362-4CF4-BF44-19189B0A4B7C}" srcOrd="11" destOrd="0" presId="urn:microsoft.com/office/officeart/2005/8/layout/list1"/>
    <dgm:cxn modelId="{4A6E6A0F-219E-4BF8-84D0-74FDFCEC9079}" type="presParOf" srcId="{820F5F00-CED9-484B-AD4A-639C9D5299DB}" destId="{D12FF7B4-34F8-4930-A777-D17624957F0D}" srcOrd="12" destOrd="0" presId="urn:microsoft.com/office/officeart/2005/8/layout/list1"/>
    <dgm:cxn modelId="{9EF25F77-3B98-47BC-BBDB-89EF8242F294}" type="presParOf" srcId="{D12FF7B4-34F8-4930-A777-D17624957F0D}" destId="{56422BC3-BD80-4898-94A7-21F70DE6FD78}" srcOrd="0" destOrd="0" presId="urn:microsoft.com/office/officeart/2005/8/layout/list1"/>
    <dgm:cxn modelId="{55D9C169-B181-49AE-A04E-1A40E07A7F77}" type="presParOf" srcId="{D12FF7B4-34F8-4930-A777-D17624957F0D}" destId="{48AD9C3A-FAC4-4267-965A-C126E96E5D8D}" srcOrd="1" destOrd="0" presId="urn:microsoft.com/office/officeart/2005/8/layout/list1"/>
    <dgm:cxn modelId="{DFAE51F5-5135-459F-8B25-6BB8478D0AB5}" type="presParOf" srcId="{820F5F00-CED9-484B-AD4A-639C9D5299DB}" destId="{70B4624D-A9AC-493E-9E9E-901D3C72C5CE}" srcOrd="13" destOrd="0" presId="urn:microsoft.com/office/officeart/2005/8/layout/list1"/>
    <dgm:cxn modelId="{BE3DF28A-502B-4F7A-9D94-E0BDE11A0C98}" type="presParOf" srcId="{820F5F00-CED9-484B-AD4A-639C9D5299DB}" destId="{76052154-9F0D-4D19-8862-E8FF0FA565CE}" srcOrd="14" destOrd="0" presId="urn:microsoft.com/office/officeart/2005/8/layout/list1"/>
    <dgm:cxn modelId="{2D67A65F-3DDB-46EE-A691-6BF395668B04}" type="presParOf" srcId="{820F5F00-CED9-484B-AD4A-639C9D5299DB}" destId="{E87C14DD-505D-4282-B45B-5E4097786D40}" srcOrd="15" destOrd="0" presId="urn:microsoft.com/office/officeart/2005/8/layout/list1"/>
    <dgm:cxn modelId="{2797E63E-B71D-4359-BCC2-A172ACB785E6}" type="presParOf" srcId="{820F5F00-CED9-484B-AD4A-639C9D5299DB}" destId="{8369CC7E-72CE-4ECF-A0A2-BE2C408DBC3B}" srcOrd="16" destOrd="0" presId="urn:microsoft.com/office/officeart/2005/8/layout/list1"/>
    <dgm:cxn modelId="{D7FE80C8-A86A-4ECE-8DE6-836A7CC26C30}" type="presParOf" srcId="{8369CC7E-72CE-4ECF-A0A2-BE2C408DBC3B}" destId="{AF4B57DA-6A88-4625-86B8-4FE5E54FFB7A}" srcOrd="0" destOrd="0" presId="urn:microsoft.com/office/officeart/2005/8/layout/list1"/>
    <dgm:cxn modelId="{AF8C3674-188A-4425-AD83-AA0A6EE3B794}" type="presParOf" srcId="{8369CC7E-72CE-4ECF-A0A2-BE2C408DBC3B}" destId="{68ADCD6D-F8F9-4C41-AB41-95EC06024783}" srcOrd="1" destOrd="0" presId="urn:microsoft.com/office/officeart/2005/8/layout/list1"/>
    <dgm:cxn modelId="{91BE1FC9-DFDC-423E-BDB0-612DC53B33C0}" type="presParOf" srcId="{820F5F00-CED9-484B-AD4A-639C9D5299DB}" destId="{0A1B023A-A096-4369-87FE-08F7E74BA943}" srcOrd="17" destOrd="0" presId="urn:microsoft.com/office/officeart/2005/8/layout/list1"/>
    <dgm:cxn modelId="{7CB94133-89F3-4E9F-AD44-800BA9DCAF37}" type="presParOf" srcId="{820F5F00-CED9-484B-AD4A-639C9D5299DB}" destId="{E1222E1D-1594-48F1-A610-56EEC5C3F2FC}" srcOrd="18" destOrd="0" presId="urn:microsoft.com/office/officeart/2005/8/layout/list1"/>
    <dgm:cxn modelId="{A173DEAA-1812-4BEA-8457-AD787191D27B}" type="presParOf" srcId="{820F5F00-CED9-484B-AD4A-639C9D5299DB}" destId="{2566308E-08D7-4B51-B6DD-EF2ABCAE10B0}" srcOrd="19" destOrd="0" presId="urn:microsoft.com/office/officeart/2005/8/layout/list1"/>
    <dgm:cxn modelId="{FB4ABC75-428A-4275-B8E7-2791BDF944BC}" type="presParOf" srcId="{820F5F00-CED9-484B-AD4A-639C9D5299DB}" destId="{2F8DEB7D-60D9-487D-8DDD-59524CE868C9}" srcOrd="20" destOrd="0" presId="urn:microsoft.com/office/officeart/2005/8/layout/list1"/>
    <dgm:cxn modelId="{5DE84A5F-FF35-4B95-B253-F3B701E50950}" type="presParOf" srcId="{2F8DEB7D-60D9-487D-8DDD-59524CE868C9}" destId="{FF15DFBF-A1E5-48FC-BBBF-EAD103643A01}" srcOrd="0" destOrd="0" presId="urn:microsoft.com/office/officeart/2005/8/layout/list1"/>
    <dgm:cxn modelId="{13F9A417-B2CD-4037-888E-46433832C8BB}" type="presParOf" srcId="{2F8DEB7D-60D9-487D-8DDD-59524CE868C9}" destId="{9C22F587-7E71-438C-9709-7D333404F01C}" srcOrd="1" destOrd="0" presId="urn:microsoft.com/office/officeart/2005/8/layout/list1"/>
    <dgm:cxn modelId="{6D519027-3D5F-4DB7-A562-1C7C3C19CC0C}" type="presParOf" srcId="{820F5F00-CED9-484B-AD4A-639C9D5299DB}" destId="{6302745A-09CF-4887-9407-8A7577D6A886}" srcOrd="21" destOrd="0" presId="urn:microsoft.com/office/officeart/2005/8/layout/list1"/>
    <dgm:cxn modelId="{719ACA78-BC73-4D7E-A0B9-5D855F722A48}" type="presParOf" srcId="{820F5F00-CED9-484B-AD4A-639C9D5299DB}" destId="{F6207B8E-BF85-4E76-85E8-A810320010E0}" srcOrd="22" destOrd="0" presId="urn:microsoft.com/office/officeart/2005/8/layout/list1"/>
    <dgm:cxn modelId="{AD0074CB-93E2-4A9A-BA7A-A0A4C231EE60}" type="presParOf" srcId="{820F5F00-CED9-484B-AD4A-639C9D5299DB}" destId="{F42B4E50-4938-4494-BC59-78D691449E51}" srcOrd="23" destOrd="0" presId="urn:microsoft.com/office/officeart/2005/8/layout/list1"/>
    <dgm:cxn modelId="{9887B45F-6392-4C56-A20E-3B098AFEC9CF}" type="presParOf" srcId="{820F5F00-CED9-484B-AD4A-639C9D5299DB}" destId="{17354150-020D-42F9-BA90-2CE3395F950A}" srcOrd="24" destOrd="0" presId="urn:microsoft.com/office/officeart/2005/8/layout/list1"/>
    <dgm:cxn modelId="{5D80D5F0-BB7E-4B68-8BEC-250D56606A94}" type="presParOf" srcId="{17354150-020D-42F9-BA90-2CE3395F950A}" destId="{B25AE6D2-6807-446B-B913-475927F4482B}" srcOrd="0" destOrd="0" presId="urn:microsoft.com/office/officeart/2005/8/layout/list1"/>
    <dgm:cxn modelId="{6FB9C684-6AF9-4A61-933C-163B9E2BD9C4}" type="presParOf" srcId="{17354150-020D-42F9-BA90-2CE3395F950A}" destId="{3313DD66-44CA-404A-9D14-00908CC712BB}" srcOrd="1" destOrd="0" presId="urn:microsoft.com/office/officeart/2005/8/layout/list1"/>
    <dgm:cxn modelId="{134FF5D0-C8EA-408D-B9AD-57C520970627}" type="presParOf" srcId="{820F5F00-CED9-484B-AD4A-639C9D5299DB}" destId="{673B7DF3-D184-451F-9E6D-1DA179A80651}" srcOrd="25" destOrd="0" presId="urn:microsoft.com/office/officeart/2005/8/layout/list1"/>
    <dgm:cxn modelId="{B932FE83-52E9-4894-98EA-CFF69A2131EA}" type="presParOf" srcId="{820F5F00-CED9-484B-AD4A-639C9D5299DB}" destId="{15256ADA-425E-4101-B10E-4A9ACE428E54}" srcOrd="26" destOrd="0" presId="urn:microsoft.com/office/officeart/2005/8/layout/list1"/>
    <dgm:cxn modelId="{10A17874-E894-4D1B-9A7F-27CBD2A3B018}" type="presParOf" srcId="{820F5F00-CED9-484B-AD4A-639C9D5299DB}" destId="{0B3CC553-C9C3-42DB-9077-F3B2B77DC2C5}" srcOrd="27" destOrd="0" presId="urn:microsoft.com/office/officeart/2005/8/layout/list1"/>
    <dgm:cxn modelId="{F9167ACC-75E5-4BEF-BB1F-4396FE77001F}" type="presParOf" srcId="{820F5F00-CED9-484B-AD4A-639C9D5299DB}" destId="{DE4800F4-B229-45E3-906E-DB5E8BA1D9B9}" srcOrd="28" destOrd="0" presId="urn:microsoft.com/office/officeart/2005/8/layout/list1"/>
    <dgm:cxn modelId="{4653C3B6-C2AD-4832-BB86-7497FEC1746C}" type="presParOf" srcId="{DE4800F4-B229-45E3-906E-DB5E8BA1D9B9}" destId="{EFB33354-1F5A-41E1-8B7B-886209907D10}" srcOrd="0" destOrd="0" presId="urn:microsoft.com/office/officeart/2005/8/layout/list1"/>
    <dgm:cxn modelId="{17EAC03E-9C0E-408A-8120-BED9ECD389B6}" type="presParOf" srcId="{DE4800F4-B229-45E3-906E-DB5E8BA1D9B9}" destId="{F6E2B0BC-6F81-44B0-987B-55926C4B4416}" srcOrd="1" destOrd="0" presId="urn:microsoft.com/office/officeart/2005/8/layout/list1"/>
    <dgm:cxn modelId="{6AFF902B-A778-4CD6-9851-76DC9537F50E}" type="presParOf" srcId="{820F5F00-CED9-484B-AD4A-639C9D5299DB}" destId="{A07C46F9-E0E9-481B-A89D-1BE6D41A6E82}" srcOrd="29" destOrd="0" presId="urn:microsoft.com/office/officeart/2005/8/layout/list1"/>
    <dgm:cxn modelId="{483DD707-AEA5-48B1-8F73-5FCF89AD385D}" type="presParOf" srcId="{820F5F00-CED9-484B-AD4A-639C9D5299DB}" destId="{7F23B642-94C6-4F36-811A-E38A1665EBF7}" srcOrd="30" destOrd="0" presId="urn:microsoft.com/office/officeart/2005/8/layout/list1"/>
    <dgm:cxn modelId="{C6ECE1B0-3593-4EFC-8A1F-2798E8341638}" type="presParOf" srcId="{820F5F00-CED9-484B-AD4A-639C9D5299DB}" destId="{D41D6B74-0586-402E-BEEA-8B240284268B}" srcOrd="31" destOrd="0" presId="urn:microsoft.com/office/officeart/2005/8/layout/list1"/>
    <dgm:cxn modelId="{F0B08D6F-5D2E-4381-96C4-338169923DAF}" type="presParOf" srcId="{820F5F00-CED9-484B-AD4A-639C9D5299DB}" destId="{E69AC39C-ED2A-415B-A829-830C37834CF7}" srcOrd="32" destOrd="0" presId="urn:microsoft.com/office/officeart/2005/8/layout/list1"/>
    <dgm:cxn modelId="{7B1C8E43-D140-43DE-9B2E-C64522869F4C}" type="presParOf" srcId="{E69AC39C-ED2A-415B-A829-830C37834CF7}" destId="{D7AECAD9-DB50-47D1-9ED9-C171DA23B476}" srcOrd="0" destOrd="0" presId="urn:microsoft.com/office/officeart/2005/8/layout/list1"/>
    <dgm:cxn modelId="{1ACF4E1A-3D84-4BE2-A3FF-D0D0E9A81BD1}" type="presParOf" srcId="{E69AC39C-ED2A-415B-A829-830C37834CF7}" destId="{F83DD85D-9223-4E13-938A-00F4D89DDAC3}" srcOrd="1" destOrd="0" presId="urn:microsoft.com/office/officeart/2005/8/layout/list1"/>
    <dgm:cxn modelId="{13065C90-0E65-42CF-9CB8-15E313228F9D}" type="presParOf" srcId="{820F5F00-CED9-484B-AD4A-639C9D5299DB}" destId="{2B3E134E-DF20-4BB6-9D08-A1CE12CCF80A}" srcOrd="33" destOrd="0" presId="urn:microsoft.com/office/officeart/2005/8/layout/list1"/>
    <dgm:cxn modelId="{014FD2B3-2EEF-4D7E-99D3-E4F3199F1F13}" type="presParOf" srcId="{820F5F00-CED9-484B-AD4A-639C9D5299DB}" destId="{69CC6C99-0BEC-4231-B565-878B6A38742D}" srcOrd="34" destOrd="0" presId="urn:microsoft.com/office/officeart/2005/8/layout/list1"/>
    <dgm:cxn modelId="{89EF99BB-0737-48B0-A84E-7636FD259BF8}" type="presParOf" srcId="{820F5F00-CED9-484B-AD4A-639C9D5299DB}" destId="{DE115E6A-13FD-4D2D-BE80-6CB93E5EC48F}" srcOrd="35" destOrd="0" presId="urn:microsoft.com/office/officeart/2005/8/layout/list1"/>
    <dgm:cxn modelId="{42E52070-9D0E-4308-972B-DC01F92F87EF}" type="presParOf" srcId="{820F5F00-CED9-484B-AD4A-639C9D5299DB}" destId="{D4DACD7B-F046-4724-81F2-5EA4DD89F5B7}" srcOrd="36" destOrd="0" presId="urn:microsoft.com/office/officeart/2005/8/layout/list1"/>
    <dgm:cxn modelId="{86D376FE-71D3-46F5-8D23-0C6D9D138E2B}" type="presParOf" srcId="{D4DACD7B-F046-4724-81F2-5EA4DD89F5B7}" destId="{B3A55E33-8054-4FF7-948E-0E317B33006D}" srcOrd="0" destOrd="0" presId="urn:microsoft.com/office/officeart/2005/8/layout/list1"/>
    <dgm:cxn modelId="{BFA27712-2483-47C7-A630-8ECD5B7F6BFB}" type="presParOf" srcId="{D4DACD7B-F046-4724-81F2-5EA4DD89F5B7}" destId="{AB71FD2A-BCC1-473C-82F6-D03E9D951133}" srcOrd="1" destOrd="0" presId="urn:microsoft.com/office/officeart/2005/8/layout/list1"/>
    <dgm:cxn modelId="{5B071DB2-B671-4929-B6AE-603384684B74}" type="presParOf" srcId="{820F5F00-CED9-484B-AD4A-639C9D5299DB}" destId="{09543AFC-FFEB-4899-865D-9A31814F85C1}" srcOrd="37" destOrd="0" presId="urn:microsoft.com/office/officeart/2005/8/layout/list1"/>
    <dgm:cxn modelId="{2D43C98C-F64C-4A76-B54A-17585DD153E1}" type="presParOf" srcId="{820F5F00-CED9-484B-AD4A-639C9D5299DB}" destId="{48F79520-0516-4004-A71E-BA3A40838372}" srcOrd="3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123C5C7-9A66-4EB1-90A2-7B75D36DAA34}" type="doc">
      <dgm:prSet loTypeId="urn:microsoft.com/office/officeart/2005/8/layout/list1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zh-TW" altLang="en-US"/>
        </a:p>
      </dgm:t>
    </dgm:pt>
    <dgm:pt modelId="{AB4D42D2-2E32-4C3C-894F-0F07F871CF8E}">
      <dgm:prSet phldrT="[文字]"/>
      <dgm:spPr/>
      <dgm:t>
        <a:bodyPr/>
        <a:lstStyle/>
        <a:p>
          <a:r>
            <a:rPr lang="en-US" altLang="en-US" dirty="0" err="1" smtClean="0"/>
            <a:t>DatePicker</a:t>
          </a:r>
          <a:endParaRPr lang="zh-TW" altLang="en-US" dirty="0"/>
        </a:p>
      </dgm:t>
    </dgm:pt>
    <dgm:pt modelId="{D74157BE-3523-40C4-BD68-213B7DC75895}" type="parTrans" cxnId="{5005F2A3-EA7F-49B8-9E2B-86BC9FBF4315}">
      <dgm:prSet/>
      <dgm:spPr/>
      <dgm:t>
        <a:bodyPr/>
        <a:lstStyle/>
        <a:p>
          <a:endParaRPr lang="zh-TW" altLang="en-US"/>
        </a:p>
      </dgm:t>
    </dgm:pt>
    <dgm:pt modelId="{8A5856E5-4A38-42AD-A340-95D861954328}" type="sibTrans" cxnId="{5005F2A3-EA7F-49B8-9E2B-86BC9FBF4315}">
      <dgm:prSet/>
      <dgm:spPr/>
      <dgm:t>
        <a:bodyPr/>
        <a:lstStyle/>
        <a:p>
          <a:endParaRPr lang="zh-TW" altLang="en-US"/>
        </a:p>
      </dgm:t>
    </dgm:pt>
    <dgm:pt modelId="{5FA60E27-76C0-49E4-8508-45760A2824FF}">
      <dgm:prSet phldrT="[文字]"/>
      <dgm:spPr/>
      <dgm:t>
        <a:bodyPr/>
        <a:lstStyle/>
        <a:p>
          <a:r>
            <a:rPr lang="en-US" altLang="en-US" dirty="0" smtClean="0"/>
            <a:t>UI</a:t>
          </a:r>
          <a:r>
            <a:rPr lang="zh-TW" altLang="en-US" dirty="0" smtClean="0"/>
            <a:t>自動</a:t>
          </a:r>
          <a:r>
            <a:rPr lang="en-US" altLang="en-US" dirty="0" smtClean="0"/>
            <a:t>refresh</a:t>
          </a:r>
          <a:endParaRPr lang="zh-TW" altLang="en-US" dirty="0"/>
        </a:p>
      </dgm:t>
    </dgm:pt>
    <dgm:pt modelId="{A06DA8CE-8234-4CC2-BCCE-2F677697FEAF}" type="parTrans" cxnId="{9452CC51-3108-455B-9975-D8DA0FBF1BF3}">
      <dgm:prSet/>
      <dgm:spPr/>
      <dgm:t>
        <a:bodyPr/>
        <a:lstStyle/>
        <a:p>
          <a:endParaRPr lang="zh-TW" altLang="en-US"/>
        </a:p>
      </dgm:t>
    </dgm:pt>
    <dgm:pt modelId="{3AD8C72D-C3A8-47B9-95E5-39103005699F}" type="sibTrans" cxnId="{9452CC51-3108-455B-9975-D8DA0FBF1BF3}">
      <dgm:prSet/>
      <dgm:spPr/>
      <dgm:t>
        <a:bodyPr/>
        <a:lstStyle/>
        <a:p>
          <a:endParaRPr lang="zh-TW" altLang="en-US"/>
        </a:p>
      </dgm:t>
    </dgm:pt>
    <dgm:pt modelId="{570729EF-9E81-4C0F-BA82-316A5D3AABC6}">
      <dgm:prSet phldrT="[文字]"/>
      <dgm:spPr/>
      <dgm:t>
        <a:bodyPr/>
        <a:lstStyle/>
        <a:p>
          <a:r>
            <a:rPr lang="en-US" altLang="zh-TW" dirty="0" smtClean="0"/>
            <a:t>Table Cell Button Event</a:t>
          </a:r>
          <a:endParaRPr lang="zh-TW" altLang="en-US" dirty="0"/>
        </a:p>
      </dgm:t>
    </dgm:pt>
    <dgm:pt modelId="{7FA060FF-9F0B-4919-AD2D-BA0FAC2A6933}" type="parTrans" cxnId="{651DC946-F626-458A-B0D1-482811200DB4}">
      <dgm:prSet/>
      <dgm:spPr/>
      <dgm:t>
        <a:bodyPr/>
        <a:lstStyle/>
        <a:p>
          <a:endParaRPr lang="zh-TW" altLang="en-US"/>
        </a:p>
      </dgm:t>
    </dgm:pt>
    <dgm:pt modelId="{A0433F26-1141-489F-AF67-9066006C51FF}" type="sibTrans" cxnId="{651DC946-F626-458A-B0D1-482811200DB4}">
      <dgm:prSet/>
      <dgm:spPr/>
      <dgm:t>
        <a:bodyPr/>
        <a:lstStyle/>
        <a:p>
          <a:endParaRPr lang="zh-TW" altLang="en-US"/>
        </a:p>
      </dgm:t>
    </dgm:pt>
    <dgm:pt modelId="{437E402A-37C3-4C40-AA3F-A3613E4204BC}">
      <dgm:prSet phldrT="[文字]"/>
      <dgm:spPr/>
      <dgm:t>
        <a:bodyPr/>
        <a:lstStyle/>
        <a:p>
          <a:r>
            <a:rPr lang="zh-TW" altLang="en-US" dirty="0" smtClean="0"/>
            <a:t>開啟子視窗</a:t>
          </a:r>
          <a:endParaRPr lang="zh-TW" altLang="en-US" dirty="0"/>
        </a:p>
      </dgm:t>
    </dgm:pt>
    <dgm:pt modelId="{E679EA60-08BD-4817-95FD-1187E498ECB6}" type="parTrans" cxnId="{51654731-39D9-42B0-8688-63B86039D510}">
      <dgm:prSet/>
      <dgm:spPr/>
      <dgm:t>
        <a:bodyPr/>
        <a:lstStyle/>
        <a:p>
          <a:endParaRPr lang="zh-TW" altLang="en-US"/>
        </a:p>
      </dgm:t>
    </dgm:pt>
    <dgm:pt modelId="{7E7EBD90-DF77-44EC-BBC6-3E228E9C2E0C}" type="sibTrans" cxnId="{51654731-39D9-42B0-8688-63B86039D510}">
      <dgm:prSet/>
      <dgm:spPr/>
      <dgm:t>
        <a:bodyPr/>
        <a:lstStyle/>
        <a:p>
          <a:endParaRPr lang="zh-TW" altLang="en-US"/>
        </a:p>
      </dgm:t>
    </dgm:pt>
    <dgm:pt modelId="{01825359-78FB-41D2-A350-3A5220F8EEDE}">
      <dgm:prSet phldrT="[文字]"/>
      <dgm:spPr>
        <a:solidFill>
          <a:srgbClr val="FFFF00"/>
        </a:solidFill>
      </dgm:spPr>
      <dgm:t>
        <a:bodyPr/>
        <a:lstStyle/>
        <a:p>
          <a:r>
            <a:rPr lang="en-US" altLang="zh-TW" dirty="0" smtClean="0"/>
            <a:t>Session</a:t>
          </a:r>
          <a:r>
            <a:rPr lang="zh-TW" altLang="zh-TW" dirty="0" smtClean="0"/>
            <a:t>控制</a:t>
          </a:r>
          <a:endParaRPr lang="zh-TW" altLang="en-US" dirty="0"/>
        </a:p>
      </dgm:t>
    </dgm:pt>
    <dgm:pt modelId="{553309FB-F8DE-46C8-B4A2-FE6FBA3D84D6}" type="parTrans" cxnId="{A063F25F-2B0A-4C45-818B-DE021BE4A4E9}">
      <dgm:prSet/>
      <dgm:spPr/>
      <dgm:t>
        <a:bodyPr/>
        <a:lstStyle/>
        <a:p>
          <a:endParaRPr lang="zh-TW" altLang="en-US"/>
        </a:p>
      </dgm:t>
    </dgm:pt>
    <dgm:pt modelId="{D0FEEE69-2C94-4FCB-A6B2-B1C4A80F60C2}" type="sibTrans" cxnId="{A063F25F-2B0A-4C45-818B-DE021BE4A4E9}">
      <dgm:prSet/>
      <dgm:spPr/>
      <dgm:t>
        <a:bodyPr/>
        <a:lstStyle/>
        <a:p>
          <a:endParaRPr lang="zh-TW" altLang="en-US"/>
        </a:p>
      </dgm:t>
    </dgm:pt>
    <dgm:pt modelId="{AB8AFE0A-C006-49DA-911D-A9CB61A98A2B}">
      <dgm:prSet phldrT="[文字]"/>
      <dgm:spPr/>
      <dgm:t>
        <a:bodyPr/>
        <a:lstStyle/>
        <a:p>
          <a:r>
            <a:rPr lang="zh-TW" altLang="en-US" dirty="0" smtClean="0"/>
            <a:t>自製日曆檔</a:t>
          </a:r>
          <a:endParaRPr lang="zh-TW" altLang="en-US" dirty="0"/>
        </a:p>
      </dgm:t>
    </dgm:pt>
    <dgm:pt modelId="{84724C05-8795-46CB-BF81-A8034FBF449F}" type="parTrans" cxnId="{2F3B37C0-28F1-481C-A666-8E08E15AAFBC}">
      <dgm:prSet/>
      <dgm:spPr/>
      <dgm:t>
        <a:bodyPr/>
        <a:lstStyle/>
        <a:p>
          <a:endParaRPr lang="zh-TW" altLang="en-US"/>
        </a:p>
      </dgm:t>
    </dgm:pt>
    <dgm:pt modelId="{A0C77136-4160-45F8-917F-22628AA00630}" type="sibTrans" cxnId="{2F3B37C0-28F1-481C-A666-8E08E15AAFBC}">
      <dgm:prSet/>
      <dgm:spPr/>
      <dgm:t>
        <a:bodyPr/>
        <a:lstStyle/>
        <a:p>
          <a:endParaRPr lang="zh-TW" altLang="en-US"/>
        </a:p>
      </dgm:t>
    </dgm:pt>
    <dgm:pt modelId="{07B72CCE-7DF6-4DA5-A4E2-9C15DE46F4D6}">
      <dgm:prSet phldrT="[文字]"/>
      <dgm:spPr/>
      <dgm:t>
        <a:bodyPr/>
        <a:lstStyle/>
        <a:p>
          <a:r>
            <a:rPr lang="en-US" altLang="zh-TW" dirty="0" err="1" smtClean="0"/>
            <a:t>TableView</a:t>
          </a:r>
          <a:r>
            <a:rPr lang="zh-TW" altLang="zh-TW" dirty="0" smtClean="0"/>
            <a:t>欄位編輯</a:t>
          </a:r>
          <a:endParaRPr lang="zh-TW" altLang="en-US" dirty="0"/>
        </a:p>
      </dgm:t>
    </dgm:pt>
    <dgm:pt modelId="{735DEE64-FD8C-4DA5-9F8E-2687DD53ED2E}" type="parTrans" cxnId="{584556A0-378D-4DFA-95FB-7ED86E25C8BD}">
      <dgm:prSet/>
      <dgm:spPr/>
      <dgm:t>
        <a:bodyPr/>
        <a:lstStyle/>
        <a:p>
          <a:endParaRPr lang="zh-TW" altLang="en-US"/>
        </a:p>
      </dgm:t>
    </dgm:pt>
    <dgm:pt modelId="{BBA3B591-61C3-43CA-B81F-1A2961C8CDE1}" type="sibTrans" cxnId="{584556A0-378D-4DFA-95FB-7ED86E25C8BD}">
      <dgm:prSet/>
      <dgm:spPr/>
      <dgm:t>
        <a:bodyPr/>
        <a:lstStyle/>
        <a:p>
          <a:endParaRPr lang="zh-TW" altLang="en-US"/>
        </a:p>
      </dgm:t>
    </dgm:pt>
    <dgm:pt modelId="{B6B75DED-10F8-4471-8245-4AA88773375F}">
      <dgm:prSet phldrT="[文字]"/>
      <dgm:spPr/>
      <dgm:t>
        <a:bodyPr/>
        <a:lstStyle/>
        <a:p>
          <a:r>
            <a:rPr lang="en-US" altLang="en-US" dirty="0" err="1" smtClean="0"/>
            <a:t>TableView</a:t>
          </a:r>
          <a:r>
            <a:rPr lang="zh-TW" altLang="en-US" dirty="0" smtClean="0"/>
            <a:t>動態新增刪除列</a:t>
          </a:r>
          <a:endParaRPr lang="zh-TW" altLang="en-US" dirty="0"/>
        </a:p>
      </dgm:t>
    </dgm:pt>
    <dgm:pt modelId="{08CF929F-ED9B-4D71-9E67-340E8C204A1D}" type="parTrans" cxnId="{E4649ED8-B909-4867-B60F-02462CFF41AA}">
      <dgm:prSet/>
      <dgm:spPr/>
      <dgm:t>
        <a:bodyPr/>
        <a:lstStyle/>
        <a:p>
          <a:endParaRPr lang="zh-TW" altLang="en-US"/>
        </a:p>
      </dgm:t>
    </dgm:pt>
    <dgm:pt modelId="{E345DB57-45CB-4E4E-819D-B45117EE4DA3}" type="sibTrans" cxnId="{E4649ED8-B909-4867-B60F-02462CFF41AA}">
      <dgm:prSet/>
      <dgm:spPr/>
      <dgm:t>
        <a:bodyPr/>
        <a:lstStyle/>
        <a:p>
          <a:endParaRPr lang="zh-TW" altLang="en-US"/>
        </a:p>
      </dgm:t>
    </dgm:pt>
    <dgm:pt modelId="{D0F3DC1E-DC04-454B-890B-DA490F5D08BA}">
      <dgm:prSet phldrT="[文字]"/>
      <dgm:spPr/>
      <dgm:t>
        <a:bodyPr/>
        <a:lstStyle/>
        <a:p>
          <a:r>
            <a:rPr lang="en-US" altLang="zh-TW" smtClean="0"/>
            <a:t>依</a:t>
          </a:r>
          <a:r>
            <a:rPr lang="zh-TW" altLang="en-US" smtClean="0"/>
            <a:t>權限動態產生</a:t>
          </a:r>
          <a:r>
            <a:rPr lang="en-US" altLang="zh-TW" smtClean="0"/>
            <a:t>Menu</a:t>
          </a:r>
          <a:endParaRPr lang="zh-TW" altLang="en-US" dirty="0"/>
        </a:p>
      </dgm:t>
    </dgm:pt>
    <dgm:pt modelId="{2927B2FB-8DC8-4CDB-9DC1-415594BC2426}" type="parTrans" cxnId="{D65B019A-D307-4C72-BA58-82995845EC44}">
      <dgm:prSet/>
      <dgm:spPr/>
      <dgm:t>
        <a:bodyPr/>
        <a:lstStyle/>
        <a:p>
          <a:endParaRPr lang="zh-TW" altLang="en-US"/>
        </a:p>
      </dgm:t>
    </dgm:pt>
    <dgm:pt modelId="{CFA181C1-F353-4D4B-BA83-3595B684215F}" type="sibTrans" cxnId="{D65B019A-D307-4C72-BA58-82995845EC44}">
      <dgm:prSet/>
      <dgm:spPr/>
      <dgm:t>
        <a:bodyPr/>
        <a:lstStyle/>
        <a:p>
          <a:endParaRPr lang="zh-TW" altLang="en-US"/>
        </a:p>
      </dgm:t>
    </dgm:pt>
    <dgm:pt modelId="{629A9082-6CAE-4048-A2E6-383DBBDFC6BC}">
      <dgm:prSet phldrT="[文字]"/>
      <dgm:spPr/>
      <dgm:t>
        <a:bodyPr/>
        <a:lstStyle/>
        <a:p>
          <a:r>
            <a:rPr lang="zh-TW" altLang="en-US" smtClean="0"/>
            <a:t>設定</a:t>
          </a:r>
          <a:r>
            <a:rPr lang="en-US" altLang="zh-TW" smtClean="0"/>
            <a:t>CSS</a:t>
          </a:r>
          <a:endParaRPr lang="zh-TW" altLang="en-US" dirty="0"/>
        </a:p>
      </dgm:t>
    </dgm:pt>
    <dgm:pt modelId="{BABB0F66-C996-421B-943A-07E3ACEDC639}" type="parTrans" cxnId="{1A990D45-0A2D-4692-8D2F-2A4CD04B5BA0}">
      <dgm:prSet/>
      <dgm:spPr/>
      <dgm:t>
        <a:bodyPr/>
        <a:lstStyle/>
        <a:p>
          <a:endParaRPr lang="zh-TW" altLang="en-US"/>
        </a:p>
      </dgm:t>
    </dgm:pt>
    <dgm:pt modelId="{18619F2D-C86A-45CE-8E88-7240D5EE9157}" type="sibTrans" cxnId="{1A990D45-0A2D-4692-8D2F-2A4CD04B5BA0}">
      <dgm:prSet/>
      <dgm:spPr/>
      <dgm:t>
        <a:bodyPr/>
        <a:lstStyle/>
        <a:p>
          <a:endParaRPr lang="zh-TW" altLang="en-US"/>
        </a:p>
      </dgm:t>
    </dgm:pt>
    <dgm:pt modelId="{820F5F00-CED9-484B-AD4A-639C9D5299DB}" type="pres">
      <dgm:prSet presAssocID="{2123C5C7-9A66-4EB1-90A2-7B75D36DAA34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39C29EAF-816B-4207-BD6F-96276D767292}" type="pres">
      <dgm:prSet presAssocID="{AB4D42D2-2E32-4C3C-894F-0F07F871CF8E}" presName="parentLin" presStyleCnt="0"/>
      <dgm:spPr/>
    </dgm:pt>
    <dgm:pt modelId="{CF383EA0-1505-4292-B355-F6B9F524C267}" type="pres">
      <dgm:prSet presAssocID="{AB4D42D2-2E32-4C3C-894F-0F07F871CF8E}" presName="parentLeftMargin" presStyleLbl="node1" presStyleIdx="0" presStyleCnt="10"/>
      <dgm:spPr/>
      <dgm:t>
        <a:bodyPr/>
        <a:lstStyle/>
        <a:p>
          <a:endParaRPr lang="zh-TW" altLang="en-US"/>
        </a:p>
      </dgm:t>
    </dgm:pt>
    <dgm:pt modelId="{83E16768-8E53-4A61-A373-8FAB22A2B322}" type="pres">
      <dgm:prSet presAssocID="{AB4D42D2-2E32-4C3C-894F-0F07F871CF8E}" presName="parentText" presStyleLbl="node1" presStyleIdx="0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522DA7DC-F859-45B0-832F-85F3BA0AE608}" type="pres">
      <dgm:prSet presAssocID="{AB4D42D2-2E32-4C3C-894F-0F07F871CF8E}" presName="negativeSpace" presStyleCnt="0"/>
      <dgm:spPr/>
    </dgm:pt>
    <dgm:pt modelId="{6408B2D0-D7B5-4346-AE48-289591A87414}" type="pres">
      <dgm:prSet presAssocID="{AB4D42D2-2E32-4C3C-894F-0F07F871CF8E}" presName="childText" presStyleLbl="conFgAcc1" presStyleIdx="0" presStyleCnt="10">
        <dgm:presLayoutVars>
          <dgm:bulletEnabled val="1"/>
        </dgm:presLayoutVars>
      </dgm:prSet>
      <dgm:spPr/>
    </dgm:pt>
    <dgm:pt modelId="{67A23368-1BA3-4D25-B4B0-73B0975E2AB0}" type="pres">
      <dgm:prSet presAssocID="{8A5856E5-4A38-42AD-A340-95D861954328}" presName="spaceBetweenRectangles" presStyleCnt="0"/>
      <dgm:spPr/>
    </dgm:pt>
    <dgm:pt modelId="{04CA1829-8FD5-4E7F-9CF5-5988FFEF30CB}" type="pres">
      <dgm:prSet presAssocID="{5FA60E27-76C0-49E4-8508-45760A2824FF}" presName="parentLin" presStyleCnt="0"/>
      <dgm:spPr/>
    </dgm:pt>
    <dgm:pt modelId="{206067C5-44C9-4491-900E-9902D088ED36}" type="pres">
      <dgm:prSet presAssocID="{5FA60E27-76C0-49E4-8508-45760A2824FF}" presName="parentLeftMargin" presStyleLbl="node1" presStyleIdx="0" presStyleCnt="10"/>
      <dgm:spPr/>
      <dgm:t>
        <a:bodyPr/>
        <a:lstStyle/>
        <a:p>
          <a:endParaRPr lang="zh-TW" altLang="en-US"/>
        </a:p>
      </dgm:t>
    </dgm:pt>
    <dgm:pt modelId="{DE26029B-8574-4B15-A074-50360A5AC3C6}" type="pres">
      <dgm:prSet presAssocID="{5FA60E27-76C0-49E4-8508-45760A2824FF}" presName="parentText" presStyleLbl="node1" presStyleIdx="1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0FE4B18-8D5B-4DBE-9F09-847D65B4BF93}" type="pres">
      <dgm:prSet presAssocID="{5FA60E27-76C0-49E4-8508-45760A2824FF}" presName="negativeSpace" presStyleCnt="0"/>
      <dgm:spPr/>
    </dgm:pt>
    <dgm:pt modelId="{3FAF4B40-ADC4-43F8-8C41-F4A4065FC9D1}" type="pres">
      <dgm:prSet presAssocID="{5FA60E27-76C0-49E4-8508-45760A2824FF}" presName="childText" presStyleLbl="conFgAcc1" presStyleIdx="1" presStyleCnt="10">
        <dgm:presLayoutVars>
          <dgm:bulletEnabled val="1"/>
        </dgm:presLayoutVars>
      </dgm:prSet>
      <dgm:spPr/>
    </dgm:pt>
    <dgm:pt modelId="{7D48AA92-FDCE-4998-BCFB-D35A5983D76B}" type="pres">
      <dgm:prSet presAssocID="{3AD8C72D-C3A8-47B9-95E5-39103005699F}" presName="spaceBetweenRectangles" presStyleCnt="0"/>
      <dgm:spPr/>
    </dgm:pt>
    <dgm:pt modelId="{D87552E5-8B1A-46D4-A33A-0C8D756BE05D}" type="pres">
      <dgm:prSet presAssocID="{570729EF-9E81-4C0F-BA82-316A5D3AABC6}" presName="parentLin" presStyleCnt="0"/>
      <dgm:spPr/>
    </dgm:pt>
    <dgm:pt modelId="{EF340800-B5F3-424E-92F8-9C9186F76B4F}" type="pres">
      <dgm:prSet presAssocID="{570729EF-9E81-4C0F-BA82-316A5D3AABC6}" presName="parentLeftMargin" presStyleLbl="node1" presStyleIdx="1" presStyleCnt="10"/>
      <dgm:spPr/>
      <dgm:t>
        <a:bodyPr/>
        <a:lstStyle/>
        <a:p>
          <a:endParaRPr lang="zh-TW" altLang="en-US"/>
        </a:p>
      </dgm:t>
    </dgm:pt>
    <dgm:pt modelId="{1294DE02-DA7F-4188-BDAB-A428EFD39840}" type="pres">
      <dgm:prSet presAssocID="{570729EF-9E81-4C0F-BA82-316A5D3AABC6}" presName="parentText" presStyleLbl="node1" presStyleIdx="2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F02207C-E7F5-42CB-BEE9-4A42320E00C7}" type="pres">
      <dgm:prSet presAssocID="{570729EF-9E81-4C0F-BA82-316A5D3AABC6}" presName="negativeSpace" presStyleCnt="0"/>
      <dgm:spPr/>
    </dgm:pt>
    <dgm:pt modelId="{70E58596-2CC2-40F6-9C17-39DDA7AC96F8}" type="pres">
      <dgm:prSet presAssocID="{570729EF-9E81-4C0F-BA82-316A5D3AABC6}" presName="childText" presStyleLbl="conFgAcc1" presStyleIdx="2" presStyleCnt="10">
        <dgm:presLayoutVars>
          <dgm:bulletEnabled val="1"/>
        </dgm:presLayoutVars>
      </dgm:prSet>
      <dgm:spPr/>
    </dgm:pt>
    <dgm:pt modelId="{029E0BDC-A362-4CF4-BF44-19189B0A4B7C}" type="pres">
      <dgm:prSet presAssocID="{A0433F26-1141-489F-AF67-9066006C51FF}" presName="spaceBetweenRectangles" presStyleCnt="0"/>
      <dgm:spPr/>
    </dgm:pt>
    <dgm:pt modelId="{D12FF7B4-34F8-4930-A777-D17624957F0D}" type="pres">
      <dgm:prSet presAssocID="{437E402A-37C3-4C40-AA3F-A3613E4204BC}" presName="parentLin" presStyleCnt="0"/>
      <dgm:spPr/>
    </dgm:pt>
    <dgm:pt modelId="{56422BC3-BD80-4898-94A7-21F70DE6FD78}" type="pres">
      <dgm:prSet presAssocID="{437E402A-37C3-4C40-AA3F-A3613E4204BC}" presName="parentLeftMargin" presStyleLbl="node1" presStyleIdx="2" presStyleCnt="10"/>
      <dgm:spPr/>
      <dgm:t>
        <a:bodyPr/>
        <a:lstStyle/>
        <a:p>
          <a:endParaRPr lang="zh-TW" altLang="en-US"/>
        </a:p>
      </dgm:t>
    </dgm:pt>
    <dgm:pt modelId="{48AD9C3A-FAC4-4267-965A-C126E96E5D8D}" type="pres">
      <dgm:prSet presAssocID="{437E402A-37C3-4C40-AA3F-A3613E4204BC}" presName="parentText" presStyleLbl="node1" presStyleIdx="3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70B4624D-A9AC-493E-9E9E-901D3C72C5CE}" type="pres">
      <dgm:prSet presAssocID="{437E402A-37C3-4C40-AA3F-A3613E4204BC}" presName="negativeSpace" presStyleCnt="0"/>
      <dgm:spPr/>
    </dgm:pt>
    <dgm:pt modelId="{76052154-9F0D-4D19-8862-E8FF0FA565CE}" type="pres">
      <dgm:prSet presAssocID="{437E402A-37C3-4C40-AA3F-A3613E4204BC}" presName="childText" presStyleLbl="conFgAcc1" presStyleIdx="3" presStyleCnt="10">
        <dgm:presLayoutVars>
          <dgm:bulletEnabled val="1"/>
        </dgm:presLayoutVars>
      </dgm:prSet>
      <dgm:spPr/>
    </dgm:pt>
    <dgm:pt modelId="{E87C14DD-505D-4282-B45B-5E4097786D40}" type="pres">
      <dgm:prSet presAssocID="{7E7EBD90-DF77-44EC-BBC6-3E228E9C2E0C}" presName="spaceBetweenRectangles" presStyleCnt="0"/>
      <dgm:spPr/>
    </dgm:pt>
    <dgm:pt modelId="{8369CC7E-72CE-4ECF-A0A2-BE2C408DBC3B}" type="pres">
      <dgm:prSet presAssocID="{01825359-78FB-41D2-A350-3A5220F8EEDE}" presName="parentLin" presStyleCnt="0"/>
      <dgm:spPr/>
    </dgm:pt>
    <dgm:pt modelId="{AF4B57DA-6A88-4625-86B8-4FE5E54FFB7A}" type="pres">
      <dgm:prSet presAssocID="{01825359-78FB-41D2-A350-3A5220F8EEDE}" presName="parentLeftMargin" presStyleLbl="node1" presStyleIdx="3" presStyleCnt="10"/>
      <dgm:spPr/>
      <dgm:t>
        <a:bodyPr/>
        <a:lstStyle/>
        <a:p>
          <a:endParaRPr lang="zh-TW" altLang="en-US"/>
        </a:p>
      </dgm:t>
    </dgm:pt>
    <dgm:pt modelId="{68ADCD6D-F8F9-4C41-AB41-95EC06024783}" type="pres">
      <dgm:prSet presAssocID="{01825359-78FB-41D2-A350-3A5220F8EEDE}" presName="parentText" presStyleLbl="node1" presStyleIdx="4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A1B023A-A096-4369-87FE-08F7E74BA943}" type="pres">
      <dgm:prSet presAssocID="{01825359-78FB-41D2-A350-3A5220F8EEDE}" presName="negativeSpace" presStyleCnt="0"/>
      <dgm:spPr/>
    </dgm:pt>
    <dgm:pt modelId="{E1222E1D-1594-48F1-A610-56EEC5C3F2FC}" type="pres">
      <dgm:prSet presAssocID="{01825359-78FB-41D2-A350-3A5220F8EEDE}" presName="childText" presStyleLbl="conFgAcc1" presStyleIdx="4" presStyleCnt="10">
        <dgm:presLayoutVars>
          <dgm:bulletEnabled val="1"/>
        </dgm:presLayoutVars>
      </dgm:prSet>
      <dgm:spPr/>
    </dgm:pt>
    <dgm:pt modelId="{2566308E-08D7-4B51-B6DD-EF2ABCAE10B0}" type="pres">
      <dgm:prSet presAssocID="{D0FEEE69-2C94-4FCB-A6B2-B1C4A80F60C2}" presName="spaceBetweenRectangles" presStyleCnt="0"/>
      <dgm:spPr/>
    </dgm:pt>
    <dgm:pt modelId="{E4D48EB4-CD9F-4C16-B8F8-8583400B5F1C}" type="pres">
      <dgm:prSet presAssocID="{629A9082-6CAE-4048-A2E6-383DBBDFC6BC}" presName="parentLin" presStyleCnt="0"/>
      <dgm:spPr/>
    </dgm:pt>
    <dgm:pt modelId="{3F624710-68FD-4445-A0C5-3E5FEAE06FE6}" type="pres">
      <dgm:prSet presAssocID="{629A9082-6CAE-4048-A2E6-383DBBDFC6BC}" presName="parentLeftMargin" presStyleLbl="node1" presStyleIdx="4" presStyleCnt="10"/>
      <dgm:spPr/>
      <dgm:t>
        <a:bodyPr/>
        <a:lstStyle/>
        <a:p>
          <a:endParaRPr lang="zh-TW" altLang="en-US"/>
        </a:p>
      </dgm:t>
    </dgm:pt>
    <dgm:pt modelId="{7AF47A50-BBCD-446F-8ECB-EA19200BB2B7}" type="pres">
      <dgm:prSet presAssocID="{629A9082-6CAE-4048-A2E6-383DBBDFC6BC}" presName="parentText" presStyleLbl="node1" presStyleIdx="5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14BBDD2-6241-4775-94D2-C57F278BF166}" type="pres">
      <dgm:prSet presAssocID="{629A9082-6CAE-4048-A2E6-383DBBDFC6BC}" presName="negativeSpace" presStyleCnt="0"/>
      <dgm:spPr/>
    </dgm:pt>
    <dgm:pt modelId="{4A020BC4-BC5B-42BA-80AE-886953DF6280}" type="pres">
      <dgm:prSet presAssocID="{629A9082-6CAE-4048-A2E6-383DBBDFC6BC}" presName="childText" presStyleLbl="conFgAcc1" presStyleIdx="5" presStyleCnt="10">
        <dgm:presLayoutVars>
          <dgm:bulletEnabled val="1"/>
        </dgm:presLayoutVars>
      </dgm:prSet>
      <dgm:spPr/>
    </dgm:pt>
    <dgm:pt modelId="{EB4CAF55-7690-4EDC-9424-D997849BA43A}" type="pres">
      <dgm:prSet presAssocID="{18619F2D-C86A-45CE-8E88-7240D5EE9157}" presName="spaceBetweenRectangles" presStyleCnt="0"/>
      <dgm:spPr/>
    </dgm:pt>
    <dgm:pt modelId="{17354150-020D-42F9-BA90-2CE3395F950A}" type="pres">
      <dgm:prSet presAssocID="{AB8AFE0A-C006-49DA-911D-A9CB61A98A2B}" presName="parentLin" presStyleCnt="0"/>
      <dgm:spPr/>
    </dgm:pt>
    <dgm:pt modelId="{B25AE6D2-6807-446B-B913-475927F4482B}" type="pres">
      <dgm:prSet presAssocID="{AB8AFE0A-C006-49DA-911D-A9CB61A98A2B}" presName="parentLeftMargin" presStyleLbl="node1" presStyleIdx="5" presStyleCnt="10"/>
      <dgm:spPr/>
      <dgm:t>
        <a:bodyPr/>
        <a:lstStyle/>
        <a:p>
          <a:endParaRPr lang="zh-TW" altLang="en-US"/>
        </a:p>
      </dgm:t>
    </dgm:pt>
    <dgm:pt modelId="{3313DD66-44CA-404A-9D14-00908CC712BB}" type="pres">
      <dgm:prSet presAssocID="{AB8AFE0A-C006-49DA-911D-A9CB61A98A2B}" presName="parentText" presStyleLbl="node1" presStyleIdx="6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73B7DF3-D184-451F-9E6D-1DA179A80651}" type="pres">
      <dgm:prSet presAssocID="{AB8AFE0A-C006-49DA-911D-A9CB61A98A2B}" presName="negativeSpace" presStyleCnt="0"/>
      <dgm:spPr/>
    </dgm:pt>
    <dgm:pt modelId="{15256ADA-425E-4101-B10E-4A9ACE428E54}" type="pres">
      <dgm:prSet presAssocID="{AB8AFE0A-C006-49DA-911D-A9CB61A98A2B}" presName="childText" presStyleLbl="conFgAcc1" presStyleIdx="6" presStyleCnt="10">
        <dgm:presLayoutVars>
          <dgm:bulletEnabled val="1"/>
        </dgm:presLayoutVars>
      </dgm:prSet>
      <dgm:spPr/>
    </dgm:pt>
    <dgm:pt modelId="{0B3CC553-C9C3-42DB-9077-F3B2B77DC2C5}" type="pres">
      <dgm:prSet presAssocID="{A0C77136-4160-45F8-917F-22628AA00630}" presName="spaceBetweenRectangles" presStyleCnt="0"/>
      <dgm:spPr/>
    </dgm:pt>
    <dgm:pt modelId="{DE4800F4-B229-45E3-906E-DB5E8BA1D9B9}" type="pres">
      <dgm:prSet presAssocID="{07B72CCE-7DF6-4DA5-A4E2-9C15DE46F4D6}" presName="parentLin" presStyleCnt="0"/>
      <dgm:spPr/>
    </dgm:pt>
    <dgm:pt modelId="{EFB33354-1F5A-41E1-8B7B-886209907D10}" type="pres">
      <dgm:prSet presAssocID="{07B72CCE-7DF6-4DA5-A4E2-9C15DE46F4D6}" presName="parentLeftMargin" presStyleLbl="node1" presStyleIdx="6" presStyleCnt="10"/>
      <dgm:spPr/>
      <dgm:t>
        <a:bodyPr/>
        <a:lstStyle/>
        <a:p>
          <a:endParaRPr lang="zh-TW" altLang="en-US"/>
        </a:p>
      </dgm:t>
    </dgm:pt>
    <dgm:pt modelId="{F6E2B0BC-6F81-44B0-987B-55926C4B4416}" type="pres">
      <dgm:prSet presAssocID="{07B72CCE-7DF6-4DA5-A4E2-9C15DE46F4D6}" presName="parentText" presStyleLbl="node1" presStyleIdx="7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A07C46F9-E0E9-481B-A89D-1BE6D41A6E82}" type="pres">
      <dgm:prSet presAssocID="{07B72CCE-7DF6-4DA5-A4E2-9C15DE46F4D6}" presName="negativeSpace" presStyleCnt="0"/>
      <dgm:spPr/>
    </dgm:pt>
    <dgm:pt modelId="{7F23B642-94C6-4F36-811A-E38A1665EBF7}" type="pres">
      <dgm:prSet presAssocID="{07B72CCE-7DF6-4DA5-A4E2-9C15DE46F4D6}" presName="childText" presStyleLbl="conFgAcc1" presStyleIdx="7" presStyleCnt="10">
        <dgm:presLayoutVars>
          <dgm:bulletEnabled val="1"/>
        </dgm:presLayoutVars>
      </dgm:prSet>
      <dgm:spPr/>
    </dgm:pt>
    <dgm:pt modelId="{D41D6B74-0586-402E-BEEA-8B240284268B}" type="pres">
      <dgm:prSet presAssocID="{BBA3B591-61C3-43CA-B81F-1A2961C8CDE1}" presName="spaceBetweenRectangles" presStyleCnt="0"/>
      <dgm:spPr/>
    </dgm:pt>
    <dgm:pt modelId="{E69AC39C-ED2A-415B-A829-830C37834CF7}" type="pres">
      <dgm:prSet presAssocID="{B6B75DED-10F8-4471-8245-4AA88773375F}" presName="parentLin" presStyleCnt="0"/>
      <dgm:spPr/>
    </dgm:pt>
    <dgm:pt modelId="{D7AECAD9-DB50-47D1-9ED9-C171DA23B476}" type="pres">
      <dgm:prSet presAssocID="{B6B75DED-10F8-4471-8245-4AA88773375F}" presName="parentLeftMargin" presStyleLbl="node1" presStyleIdx="7" presStyleCnt="10"/>
      <dgm:spPr/>
      <dgm:t>
        <a:bodyPr/>
        <a:lstStyle/>
        <a:p>
          <a:endParaRPr lang="zh-TW" altLang="en-US"/>
        </a:p>
      </dgm:t>
    </dgm:pt>
    <dgm:pt modelId="{F83DD85D-9223-4E13-938A-00F4D89DDAC3}" type="pres">
      <dgm:prSet presAssocID="{B6B75DED-10F8-4471-8245-4AA88773375F}" presName="parentText" presStyleLbl="node1" presStyleIdx="8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2B3E134E-DF20-4BB6-9D08-A1CE12CCF80A}" type="pres">
      <dgm:prSet presAssocID="{B6B75DED-10F8-4471-8245-4AA88773375F}" presName="negativeSpace" presStyleCnt="0"/>
      <dgm:spPr/>
    </dgm:pt>
    <dgm:pt modelId="{69CC6C99-0BEC-4231-B565-878B6A38742D}" type="pres">
      <dgm:prSet presAssocID="{B6B75DED-10F8-4471-8245-4AA88773375F}" presName="childText" presStyleLbl="conFgAcc1" presStyleIdx="8" presStyleCnt="10">
        <dgm:presLayoutVars>
          <dgm:bulletEnabled val="1"/>
        </dgm:presLayoutVars>
      </dgm:prSet>
      <dgm:spPr/>
    </dgm:pt>
    <dgm:pt modelId="{DE115E6A-13FD-4D2D-BE80-6CB93E5EC48F}" type="pres">
      <dgm:prSet presAssocID="{E345DB57-45CB-4E4E-819D-B45117EE4DA3}" presName="spaceBetweenRectangles" presStyleCnt="0"/>
      <dgm:spPr/>
    </dgm:pt>
    <dgm:pt modelId="{D4DACD7B-F046-4724-81F2-5EA4DD89F5B7}" type="pres">
      <dgm:prSet presAssocID="{D0F3DC1E-DC04-454B-890B-DA490F5D08BA}" presName="parentLin" presStyleCnt="0"/>
      <dgm:spPr/>
    </dgm:pt>
    <dgm:pt modelId="{B3A55E33-8054-4FF7-948E-0E317B33006D}" type="pres">
      <dgm:prSet presAssocID="{D0F3DC1E-DC04-454B-890B-DA490F5D08BA}" presName="parentLeftMargin" presStyleLbl="node1" presStyleIdx="8" presStyleCnt="10"/>
      <dgm:spPr/>
      <dgm:t>
        <a:bodyPr/>
        <a:lstStyle/>
        <a:p>
          <a:endParaRPr lang="zh-TW" altLang="en-US"/>
        </a:p>
      </dgm:t>
    </dgm:pt>
    <dgm:pt modelId="{AB71FD2A-BCC1-473C-82F6-D03E9D951133}" type="pres">
      <dgm:prSet presAssocID="{D0F3DC1E-DC04-454B-890B-DA490F5D08BA}" presName="parentText" presStyleLbl="node1" presStyleIdx="9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9543AFC-FFEB-4899-865D-9A31814F85C1}" type="pres">
      <dgm:prSet presAssocID="{D0F3DC1E-DC04-454B-890B-DA490F5D08BA}" presName="negativeSpace" presStyleCnt="0"/>
      <dgm:spPr/>
    </dgm:pt>
    <dgm:pt modelId="{48F79520-0516-4004-A71E-BA3A40838372}" type="pres">
      <dgm:prSet presAssocID="{D0F3DC1E-DC04-454B-890B-DA490F5D08BA}" presName="childText" presStyleLbl="conFgAcc1" presStyleIdx="9" presStyleCnt="10">
        <dgm:presLayoutVars>
          <dgm:bulletEnabled val="1"/>
        </dgm:presLayoutVars>
      </dgm:prSet>
      <dgm:spPr/>
    </dgm:pt>
  </dgm:ptLst>
  <dgm:cxnLst>
    <dgm:cxn modelId="{55DFF629-F36D-42E5-94D9-DA3F9BEB7524}" type="presOf" srcId="{B6B75DED-10F8-4471-8245-4AA88773375F}" destId="{F83DD85D-9223-4E13-938A-00F4D89DDAC3}" srcOrd="1" destOrd="0" presId="urn:microsoft.com/office/officeart/2005/8/layout/list1"/>
    <dgm:cxn modelId="{584556A0-378D-4DFA-95FB-7ED86E25C8BD}" srcId="{2123C5C7-9A66-4EB1-90A2-7B75D36DAA34}" destId="{07B72CCE-7DF6-4DA5-A4E2-9C15DE46F4D6}" srcOrd="7" destOrd="0" parTransId="{735DEE64-FD8C-4DA5-9F8E-2687DD53ED2E}" sibTransId="{BBA3B591-61C3-43CA-B81F-1A2961C8CDE1}"/>
    <dgm:cxn modelId="{4F77C3F1-EA7F-431D-88E8-82854945FE9F}" type="presOf" srcId="{570729EF-9E81-4C0F-BA82-316A5D3AABC6}" destId="{1294DE02-DA7F-4188-BDAB-A428EFD39840}" srcOrd="1" destOrd="0" presId="urn:microsoft.com/office/officeart/2005/8/layout/list1"/>
    <dgm:cxn modelId="{8D2E8971-C324-4B2B-A76C-5146EDC5595D}" type="presOf" srcId="{D0F3DC1E-DC04-454B-890B-DA490F5D08BA}" destId="{AB71FD2A-BCC1-473C-82F6-D03E9D951133}" srcOrd="1" destOrd="0" presId="urn:microsoft.com/office/officeart/2005/8/layout/list1"/>
    <dgm:cxn modelId="{E8642D5F-997F-4B80-A41F-A066B5B6D92A}" type="presOf" srcId="{AB8AFE0A-C006-49DA-911D-A9CB61A98A2B}" destId="{B25AE6D2-6807-446B-B913-475927F4482B}" srcOrd="0" destOrd="0" presId="urn:microsoft.com/office/officeart/2005/8/layout/list1"/>
    <dgm:cxn modelId="{D65B019A-D307-4C72-BA58-82995845EC44}" srcId="{2123C5C7-9A66-4EB1-90A2-7B75D36DAA34}" destId="{D0F3DC1E-DC04-454B-890B-DA490F5D08BA}" srcOrd="9" destOrd="0" parTransId="{2927B2FB-8DC8-4CDB-9DC1-415594BC2426}" sibTransId="{CFA181C1-F353-4D4B-BA83-3595B684215F}"/>
    <dgm:cxn modelId="{A063F25F-2B0A-4C45-818B-DE021BE4A4E9}" srcId="{2123C5C7-9A66-4EB1-90A2-7B75D36DAA34}" destId="{01825359-78FB-41D2-A350-3A5220F8EEDE}" srcOrd="4" destOrd="0" parTransId="{553309FB-F8DE-46C8-B4A2-FE6FBA3D84D6}" sibTransId="{D0FEEE69-2C94-4FCB-A6B2-B1C4A80F60C2}"/>
    <dgm:cxn modelId="{B8211C93-E42A-4CED-A57B-E5FAA7D366A9}" type="presOf" srcId="{2123C5C7-9A66-4EB1-90A2-7B75D36DAA34}" destId="{820F5F00-CED9-484B-AD4A-639C9D5299DB}" srcOrd="0" destOrd="0" presId="urn:microsoft.com/office/officeart/2005/8/layout/list1"/>
    <dgm:cxn modelId="{E4A429DD-0FA2-4923-A557-EBED20EC9A5A}" type="presOf" srcId="{5FA60E27-76C0-49E4-8508-45760A2824FF}" destId="{DE26029B-8574-4B15-A074-50360A5AC3C6}" srcOrd="1" destOrd="0" presId="urn:microsoft.com/office/officeart/2005/8/layout/list1"/>
    <dgm:cxn modelId="{9452CC51-3108-455B-9975-D8DA0FBF1BF3}" srcId="{2123C5C7-9A66-4EB1-90A2-7B75D36DAA34}" destId="{5FA60E27-76C0-49E4-8508-45760A2824FF}" srcOrd="1" destOrd="0" parTransId="{A06DA8CE-8234-4CC2-BCCE-2F677697FEAF}" sibTransId="{3AD8C72D-C3A8-47B9-95E5-39103005699F}"/>
    <dgm:cxn modelId="{1FC059C0-3FAA-40C8-AEE0-1053559B0374}" type="presOf" srcId="{D0F3DC1E-DC04-454B-890B-DA490F5D08BA}" destId="{B3A55E33-8054-4FF7-948E-0E317B33006D}" srcOrd="0" destOrd="0" presId="urn:microsoft.com/office/officeart/2005/8/layout/list1"/>
    <dgm:cxn modelId="{8C442E9B-6527-470B-8AFA-E31B91994CA9}" type="presOf" srcId="{437E402A-37C3-4C40-AA3F-A3613E4204BC}" destId="{56422BC3-BD80-4898-94A7-21F70DE6FD78}" srcOrd="0" destOrd="0" presId="urn:microsoft.com/office/officeart/2005/8/layout/list1"/>
    <dgm:cxn modelId="{651DC946-F626-458A-B0D1-482811200DB4}" srcId="{2123C5C7-9A66-4EB1-90A2-7B75D36DAA34}" destId="{570729EF-9E81-4C0F-BA82-316A5D3AABC6}" srcOrd="2" destOrd="0" parTransId="{7FA060FF-9F0B-4919-AD2D-BA0FAC2A6933}" sibTransId="{A0433F26-1141-489F-AF67-9066006C51FF}"/>
    <dgm:cxn modelId="{B9020801-7037-4AC5-B2CE-30B435777157}" type="presOf" srcId="{629A9082-6CAE-4048-A2E6-383DBBDFC6BC}" destId="{7AF47A50-BBCD-446F-8ECB-EA19200BB2B7}" srcOrd="1" destOrd="0" presId="urn:microsoft.com/office/officeart/2005/8/layout/list1"/>
    <dgm:cxn modelId="{38C06061-52C5-4322-BFFF-9EB81ACB91E1}" type="presOf" srcId="{AB8AFE0A-C006-49DA-911D-A9CB61A98A2B}" destId="{3313DD66-44CA-404A-9D14-00908CC712BB}" srcOrd="1" destOrd="0" presId="urn:microsoft.com/office/officeart/2005/8/layout/list1"/>
    <dgm:cxn modelId="{51654731-39D9-42B0-8688-63B86039D510}" srcId="{2123C5C7-9A66-4EB1-90A2-7B75D36DAA34}" destId="{437E402A-37C3-4C40-AA3F-A3613E4204BC}" srcOrd="3" destOrd="0" parTransId="{E679EA60-08BD-4817-95FD-1187E498ECB6}" sibTransId="{7E7EBD90-DF77-44EC-BBC6-3E228E9C2E0C}"/>
    <dgm:cxn modelId="{5005F2A3-EA7F-49B8-9E2B-86BC9FBF4315}" srcId="{2123C5C7-9A66-4EB1-90A2-7B75D36DAA34}" destId="{AB4D42D2-2E32-4C3C-894F-0F07F871CF8E}" srcOrd="0" destOrd="0" parTransId="{D74157BE-3523-40C4-BD68-213B7DC75895}" sibTransId="{8A5856E5-4A38-42AD-A340-95D861954328}"/>
    <dgm:cxn modelId="{8F2F5FBB-6485-4ED4-8190-1786DED4E432}" type="presOf" srcId="{01825359-78FB-41D2-A350-3A5220F8EEDE}" destId="{AF4B57DA-6A88-4625-86B8-4FE5E54FFB7A}" srcOrd="0" destOrd="0" presId="urn:microsoft.com/office/officeart/2005/8/layout/list1"/>
    <dgm:cxn modelId="{1FE10A72-E818-4EA6-A5F9-361B88C2B027}" type="presOf" srcId="{01825359-78FB-41D2-A350-3A5220F8EEDE}" destId="{68ADCD6D-F8F9-4C41-AB41-95EC06024783}" srcOrd="1" destOrd="0" presId="urn:microsoft.com/office/officeart/2005/8/layout/list1"/>
    <dgm:cxn modelId="{E4649ED8-B909-4867-B60F-02462CFF41AA}" srcId="{2123C5C7-9A66-4EB1-90A2-7B75D36DAA34}" destId="{B6B75DED-10F8-4471-8245-4AA88773375F}" srcOrd="8" destOrd="0" parTransId="{08CF929F-ED9B-4D71-9E67-340E8C204A1D}" sibTransId="{E345DB57-45CB-4E4E-819D-B45117EE4DA3}"/>
    <dgm:cxn modelId="{2F3B37C0-28F1-481C-A666-8E08E15AAFBC}" srcId="{2123C5C7-9A66-4EB1-90A2-7B75D36DAA34}" destId="{AB8AFE0A-C006-49DA-911D-A9CB61A98A2B}" srcOrd="6" destOrd="0" parTransId="{84724C05-8795-46CB-BF81-A8034FBF449F}" sibTransId="{A0C77136-4160-45F8-917F-22628AA00630}"/>
    <dgm:cxn modelId="{9D6A9959-EC3A-461B-9E73-EAB9291E306C}" type="presOf" srcId="{437E402A-37C3-4C40-AA3F-A3613E4204BC}" destId="{48AD9C3A-FAC4-4267-965A-C126E96E5D8D}" srcOrd="1" destOrd="0" presId="urn:microsoft.com/office/officeart/2005/8/layout/list1"/>
    <dgm:cxn modelId="{7C804283-BF04-48AA-A22D-D9869A12A7A3}" type="presOf" srcId="{AB4D42D2-2E32-4C3C-894F-0F07F871CF8E}" destId="{83E16768-8E53-4A61-A373-8FAB22A2B322}" srcOrd="1" destOrd="0" presId="urn:microsoft.com/office/officeart/2005/8/layout/list1"/>
    <dgm:cxn modelId="{9DFF775F-AB86-4D30-BE1F-C6674C23CFC3}" type="presOf" srcId="{07B72CCE-7DF6-4DA5-A4E2-9C15DE46F4D6}" destId="{F6E2B0BC-6F81-44B0-987B-55926C4B4416}" srcOrd="1" destOrd="0" presId="urn:microsoft.com/office/officeart/2005/8/layout/list1"/>
    <dgm:cxn modelId="{405743B9-A8CC-4358-AD32-7F207E23B990}" type="presOf" srcId="{629A9082-6CAE-4048-A2E6-383DBBDFC6BC}" destId="{3F624710-68FD-4445-A0C5-3E5FEAE06FE6}" srcOrd="0" destOrd="0" presId="urn:microsoft.com/office/officeart/2005/8/layout/list1"/>
    <dgm:cxn modelId="{8E763EEB-9699-4FED-8354-53E8D43A82C0}" type="presOf" srcId="{B6B75DED-10F8-4471-8245-4AA88773375F}" destId="{D7AECAD9-DB50-47D1-9ED9-C171DA23B476}" srcOrd="0" destOrd="0" presId="urn:microsoft.com/office/officeart/2005/8/layout/list1"/>
    <dgm:cxn modelId="{F2923297-5370-4ABE-A31E-749A76C50581}" type="presOf" srcId="{07B72CCE-7DF6-4DA5-A4E2-9C15DE46F4D6}" destId="{EFB33354-1F5A-41E1-8B7B-886209907D10}" srcOrd="0" destOrd="0" presId="urn:microsoft.com/office/officeart/2005/8/layout/list1"/>
    <dgm:cxn modelId="{5CC6D025-AD24-4171-80E6-30C332D820CA}" type="presOf" srcId="{570729EF-9E81-4C0F-BA82-316A5D3AABC6}" destId="{EF340800-B5F3-424E-92F8-9C9186F76B4F}" srcOrd="0" destOrd="0" presId="urn:microsoft.com/office/officeart/2005/8/layout/list1"/>
    <dgm:cxn modelId="{3ACD5760-A23C-4403-8F62-F87C6F62D2B7}" type="presOf" srcId="{5FA60E27-76C0-49E4-8508-45760A2824FF}" destId="{206067C5-44C9-4491-900E-9902D088ED36}" srcOrd="0" destOrd="0" presId="urn:microsoft.com/office/officeart/2005/8/layout/list1"/>
    <dgm:cxn modelId="{3099B40F-E60C-487A-8595-DF85414A37E8}" type="presOf" srcId="{AB4D42D2-2E32-4C3C-894F-0F07F871CF8E}" destId="{CF383EA0-1505-4292-B355-F6B9F524C267}" srcOrd="0" destOrd="0" presId="urn:microsoft.com/office/officeart/2005/8/layout/list1"/>
    <dgm:cxn modelId="{1A990D45-0A2D-4692-8D2F-2A4CD04B5BA0}" srcId="{2123C5C7-9A66-4EB1-90A2-7B75D36DAA34}" destId="{629A9082-6CAE-4048-A2E6-383DBBDFC6BC}" srcOrd="5" destOrd="0" parTransId="{BABB0F66-C996-421B-943A-07E3ACEDC639}" sibTransId="{18619F2D-C86A-45CE-8E88-7240D5EE9157}"/>
    <dgm:cxn modelId="{C9BC3BA2-3DA2-4DFD-9B39-6C601AEDC6FD}" type="presParOf" srcId="{820F5F00-CED9-484B-AD4A-639C9D5299DB}" destId="{39C29EAF-816B-4207-BD6F-96276D767292}" srcOrd="0" destOrd="0" presId="urn:microsoft.com/office/officeart/2005/8/layout/list1"/>
    <dgm:cxn modelId="{8DFF18D3-DC4D-4BED-A003-3AD9BEB90655}" type="presParOf" srcId="{39C29EAF-816B-4207-BD6F-96276D767292}" destId="{CF383EA0-1505-4292-B355-F6B9F524C267}" srcOrd="0" destOrd="0" presId="urn:microsoft.com/office/officeart/2005/8/layout/list1"/>
    <dgm:cxn modelId="{28576FF8-4B80-43BF-BB0C-2DB46344F5C5}" type="presParOf" srcId="{39C29EAF-816B-4207-BD6F-96276D767292}" destId="{83E16768-8E53-4A61-A373-8FAB22A2B322}" srcOrd="1" destOrd="0" presId="urn:microsoft.com/office/officeart/2005/8/layout/list1"/>
    <dgm:cxn modelId="{5CC8687F-58C4-466E-AC5F-D90BCED733E0}" type="presParOf" srcId="{820F5F00-CED9-484B-AD4A-639C9D5299DB}" destId="{522DA7DC-F859-45B0-832F-85F3BA0AE608}" srcOrd="1" destOrd="0" presId="urn:microsoft.com/office/officeart/2005/8/layout/list1"/>
    <dgm:cxn modelId="{94B61CF0-7021-4D57-81DB-D9967099EEC4}" type="presParOf" srcId="{820F5F00-CED9-484B-AD4A-639C9D5299DB}" destId="{6408B2D0-D7B5-4346-AE48-289591A87414}" srcOrd="2" destOrd="0" presId="urn:microsoft.com/office/officeart/2005/8/layout/list1"/>
    <dgm:cxn modelId="{047C8CA6-7DAF-4E2F-B441-597EEF0D13F1}" type="presParOf" srcId="{820F5F00-CED9-484B-AD4A-639C9D5299DB}" destId="{67A23368-1BA3-4D25-B4B0-73B0975E2AB0}" srcOrd="3" destOrd="0" presId="urn:microsoft.com/office/officeart/2005/8/layout/list1"/>
    <dgm:cxn modelId="{F3FA8FCB-469C-4FD4-92D7-9D0794D9C84B}" type="presParOf" srcId="{820F5F00-CED9-484B-AD4A-639C9D5299DB}" destId="{04CA1829-8FD5-4E7F-9CF5-5988FFEF30CB}" srcOrd="4" destOrd="0" presId="urn:microsoft.com/office/officeart/2005/8/layout/list1"/>
    <dgm:cxn modelId="{83375DA0-9302-4A2A-ABBF-C8AC1B8B2CD2}" type="presParOf" srcId="{04CA1829-8FD5-4E7F-9CF5-5988FFEF30CB}" destId="{206067C5-44C9-4491-900E-9902D088ED36}" srcOrd="0" destOrd="0" presId="urn:microsoft.com/office/officeart/2005/8/layout/list1"/>
    <dgm:cxn modelId="{1CBBE364-E9A7-4B80-BA33-B067A2234E0A}" type="presParOf" srcId="{04CA1829-8FD5-4E7F-9CF5-5988FFEF30CB}" destId="{DE26029B-8574-4B15-A074-50360A5AC3C6}" srcOrd="1" destOrd="0" presId="urn:microsoft.com/office/officeart/2005/8/layout/list1"/>
    <dgm:cxn modelId="{7BBE8A9F-134B-41C1-A9A5-FF730A1835CB}" type="presParOf" srcId="{820F5F00-CED9-484B-AD4A-639C9D5299DB}" destId="{B0FE4B18-8D5B-4DBE-9F09-847D65B4BF93}" srcOrd="5" destOrd="0" presId="urn:microsoft.com/office/officeart/2005/8/layout/list1"/>
    <dgm:cxn modelId="{120B55F0-5D15-402C-9875-B69551DDBB85}" type="presParOf" srcId="{820F5F00-CED9-484B-AD4A-639C9D5299DB}" destId="{3FAF4B40-ADC4-43F8-8C41-F4A4065FC9D1}" srcOrd="6" destOrd="0" presId="urn:microsoft.com/office/officeart/2005/8/layout/list1"/>
    <dgm:cxn modelId="{2FA99266-A8B6-4CB1-B45B-F1E7A8D602EF}" type="presParOf" srcId="{820F5F00-CED9-484B-AD4A-639C9D5299DB}" destId="{7D48AA92-FDCE-4998-BCFB-D35A5983D76B}" srcOrd="7" destOrd="0" presId="urn:microsoft.com/office/officeart/2005/8/layout/list1"/>
    <dgm:cxn modelId="{C8A9A0F9-F32E-4149-885F-49D4FB335CC6}" type="presParOf" srcId="{820F5F00-CED9-484B-AD4A-639C9D5299DB}" destId="{D87552E5-8B1A-46D4-A33A-0C8D756BE05D}" srcOrd="8" destOrd="0" presId="urn:microsoft.com/office/officeart/2005/8/layout/list1"/>
    <dgm:cxn modelId="{F956A464-6F38-4451-AF6F-6CC2A557099A}" type="presParOf" srcId="{D87552E5-8B1A-46D4-A33A-0C8D756BE05D}" destId="{EF340800-B5F3-424E-92F8-9C9186F76B4F}" srcOrd="0" destOrd="0" presId="urn:microsoft.com/office/officeart/2005/8/layout/list1"/>
    <dgm:cxn modelId="{69D2EB99-4FB4-4015-818A-A9D9FC89DF8A}" type="presParOf" srcId="{D87552E5-8B1A-46D4-A33A-0C8D756BE05D}" destId="{1294DE02-DA7F-4188-BDAB-A428EFD39840}" srcOrd="1" destOrd="0" presId="urn:microsoft.com/office/officeart/2005/8/layout/list1"/>
    <dgm:cxn modelId="{1A1DC90C-69F6-43CA-A077-7E9DAD1C439C}" type="presParOf" srcId="{820F5F00-CED9-484B-AD4A-639C9D5299DB}" destId="{6F02207C-E7F5-42CB-BEE9-4A42320E00C7}" srcOrd="9" destOrd="0" presId="urn:microsoft.com/office/officeart/2005/8/layout/list1"/>
    <dgm:cxn modelId="{FF49A8D6-3038-4520-9773-952722DB1D03}" type="presParOf" srcId="{820F5F00-CED9-484B-AD4A-639C9D5299DB}" destId="{70E58596-2CC2-40F6-9C17-39DDA7AC96F8}" srcOrd="10" destOrd="0" presId="urn:microsoft.com/office/officeart/2005/8/layout/list1"/>
    <dgm:cxn modelId="{19107737-6D0D-42BE-81FA-059DC32AB1F7}" type="presParOf" srcId="{820F5F00-CED9-484B-AD4A-639C9D5299DB}" destId="{029E0BDC-A362-4CF4-BF44-19189B0A4B7C}" srcOrd="11" destOrd="0" presId="urn:microsoft.com/office/officeart/2005/8/layout/list1"/>
    <dgm:cxn modelId="{0F1EE7BA-CCE6-4D8F-AC29-0CFC6483AA86}" type="presParOf" srcId="{820F5F00-CED9-484B-AD4A-639C9D5299DB}" destId="{D12FF7B4-34F8-4930-A777-D17624957F0D}" srcOrd="12" destOrd="0" presId="urn:microsoft.com/office/officeart/2005/8/layout/list1"/>
    <dgm:cxn modelId="{77D20653-584B-4EC4-AFE5-3CA6F988D658}" type="presParOf" srcId="{D12FF7B4-34F8-4930-A777-D17624957F0D}" destId="{56422BC3-BD80-4898-94A7-21F70DE6FD78}" srcOrd="0" destOrd="0" presId="urn:microsoft.com/office/officeart/2005/8/layout/list1"/>
    <dgm:cxn modelId="{7C2A4F60-90B2-4E42-9EF1-165BF012E1B0}" type="presParOf" srcId="{D12FF7B4-34F8-4930-A777-D17624957F0D}" destId="{48AD9C3A-FAC4-4267-965A-C126E96E5D8D}" srcOrd="1" destOrd="0" presId="urn:microsoft.com/office/officeart/2005/8/layout/list1"/>
    <dgm:cxn modelId="{706CCDC6-01DF-4E02-9A5A-E40CBED944B9}" type="presParOf" srcId="{820F5F00-CED9-484B-AD4A-639C9D5299DB}" destId="{70B4624D-A9AC-493E-9E9E-901D3C72C5CE}" srcOrd="13" destOrd="0" presId="urn:microsoft.com/office/officeart/2005/8/layout/list1"/>
    <dgm:cxn modelId="{380A5368-8769-419E-B959-F57BD6E55B36}" type="presParOf" srcId="{820F5F00-CED9-484B-AD4A-639C9D5299DB}" destId="{76052154-9F0D-4D19-8862-E8FF0FA565CE}" srcOrd="14" destOrd="0" presId="urn:microsoft.com/office/officeart/2005/8/layout/list1"/>
    <dgm:cxn modelId="{5DB9F332-66D3-4F46-A511-A2B418921C3F}" type="presParOf" srcId="{820F5F00-CED9-484B-AD4A-639C9D5299DB}" destId="{E87C14DD-505D-4282-B45B-5E4097786D40}" srcOrd="15" destOrd="0" presId="urn:microsoft.com/office/officeart/2005/8/layout/list1"/>
    <dgm:cxn modelId="{FBA25C56-3C9E-42BF-8F59-28315B540068}" type="presParOf" srcId="{820F5F00-CED9-484B-AD4A-639C9D5299DB}" destId="{8369CC7E-72CE-4ECF-A0A2-BE2C408DBC3B}" srcOrd="16" destOrd="0" presId="urn:microsoft.com/office/officeart/2005/8/layout/list1"/>
    <dgm:cxn modelId="{F982F366-1648-49DF-BA83-9985FFD1CD3F}" type="presParOf" srcId="{8369CC7E-72CE-4ECF-A0A2-BE2C408DBC3B}" destId="{AF4B57DA-6A88-4625-86B8-4FE5E54FFB7A}" srcOrd="0" destOrd="0" presId="urn:microsoft.com/office/officeart/2005/8/layout/list1"/>
    <dgm:cxn modelId="{52396252-2959-4858-AF0B-46D416A093AC}" type="presParOf" srcId="{8369CC7E-72CE-4ECF-A0A2-BE2C408DBC3B}" destId="{68ADCD6D-F8F9-4C41-AB41-95EC06024783}" srcOrd="1" destOrd="0" presId="urn:microsoft.com/office/officeart/2005/8/layout/list1"/>
    <dgm:cxn modelId="{581E2825-632E-4340-814A-9B75CAC8E99B}" type="presParOf" srcId="{820F5F00-CED9-484B-AD4A-639C9D5299DB}" destId="{0A1B023A-A096-4369-87FE-08F7E74BA943}" srcOrd="17" destOrd="0" presId="urn:microsoft.com/office/officeart/2005/8/layout/list1"/>
    <dgm:cxn modelId="{3DEFE729-FB3B-48D4-978D-90D9B4DE9241}" type="presParOf" srcId="{820F5F00-CED9-484B-AD4A-639C9D5299DB}" destId="{E1222E1D-1594-48F1-A610-56EEC5C3F2FC}" srcOrd="18" destOrd="0" presId="urn:microsoft.com/office/officeart/2005/8/layout/list1"/>
    <dgm:cxn modelId="{F59FA011-137D-45AB-8D5A-D44298AAA49A}" type="presParOf" srcId="{820F5F00-CED9-484B-AD4A-639C9D5299DB}" destId="{2566308E-08D7-4B51-B6DD-EF2ABCAE10B0}" srcOrd="19" destOrd="0" presId="urn:microsoft.com/office/officeart/2005/8/layout/list1"/>
    <dgm:cxn modelId="{5B4719BD-3D71-4375-97B0-E4AE322CA8EE}" type="presParOf" srcId="{820F5F00-CED9-484B-AD4A-639C9D5299DB}" destId="{E4D48EB4-CD9F-4C16-B8F8-8583400B5F1C}" srcOrd="20" destOrd="0" presId="urn:microsoft.com/office/officeart/2005/8/layout/list1"/>
    <dgm:cxn modelId="{65C72566-A0C3-424D-B967-EB5E69B97C1B}" type="presParOf" srcId="{E4D48EB4-CD9F-4C16-B8F8-8583400B5F1C}" destId="{3F624710-68FD-4445-A0C5-3E5FEAE06FE6}" srcOrd="0" destOrd="0" presId="urn:microsoft.com/office/officeart/2005/8/layout/list1"/>
    <dgm:cxn modelId="{256DD38B-5DC4-4662-9FD7-3CEE29653F4A}" type="presParOf" srcId="{E4D48EB4-CD9F-4C16-B8F8-8583400B5F1C}" destId="{7AF47A50-BBCD-446F-8ECB-EA19200BB2B7}" srcOrd="1" destOrd="0" presId="urn:microsoft.com/office/officeart/2005/8/layout/list1"/>
    <dgm:cxn modelId="{780D7945-9464-4702-9ACD-F28DE7CCB9D8}" type="presParOf" srcId="{820F5F00-CED9-484B-AD4A-639C9D5299DB}" destId="{B14BBDD2-6241-4775-94D2-C57F278BF166}" srcOrd="21" destOrd="0" presId="urn:microsoft.com/office/officeart/2005/8/layout/list1"/>
    <dgm:cxn modelId="{9689BF29-8DAF-40D3-9155-04F91BD5A138}" type="presParOf" srcId="{820F5F00-CED9-484B-AD4A-639C9D5299DB}" destId="{4A020BC4-BC5B-42BA-80AE-886953DF6280}" srcOrd="22" destOrd="0" presId="urn:microsoft.com/office/officeart/2005/8/layout/list1"/>
    <dgm:cxn modelId="{BEFCB93C-B1CA-4E09-BA27-BE32F5329B96}" type="presParOf" srcId="{820F5F00-CED9-484B-AD4A-639C9D5299DB}" destId="{EB4CAF55-7690-4EDC-9424-D997849BA43A}" srcOrd="23" destOrd="0" presId="urn:microsoft.com/office/officeart/2005/8/layout/list1"/>
    <dgm:cxn modelId="{4C1EAB86-964C-40E9-8427-237231EE1AA6}" type="presParOf" srcId="{820F5F00-CED9-484B-AD4A-639C9D5299DB}" destId="{17354150-020D-42F9-BA90-2CE3395F950A}" srcOrd="24" destOrd="0" presId="urn:microsoft.com/office/officeart/2005/8/layout/list1"/>
    <dgm:cxn modelId="{7889E248-9C6A-4B75-A3D9-4772262CD8DA}" type="presParOf" srcId="{17354150-020D-42F9-BA90-2CE3395F950A}" destId="{B25AE6D2-6807-446B-B913-475927F4482B}" srcOrd="0" destOrd="0" presId="urn:microsoft.com/office/officeart/2005/8/layout/list1"/>
    <dgm:cxn modelId="{D3DEA1CF-410D-48E2-AAB7-B99343EFAC73}" type="presParOf" srcId="{17354150-020D-42F9-BA90-2CE3395F950A}" destId="{3313DD66-44CA-404A-9D14-00908CC712BB}" srcOrd="1" destOrd="0" presId="urn:microsoft.com/office/officeart/2005/8/layout/list1"/>
    <dgm:cxn modelId="{45CA8B7E-ECC8-44E2-B05A-96E55C1262B0}" type="presParOf" srcId="{820F5F00-CED9-484B-AD4A-639C9D5299DB}" destId="{673B7DF3-D184-451F-9E6D-1DA179A80651}" srcOrd="25" destOrd="0" presId="urn:microsoft.com/office/officeart/2005/8/layout/list1"/>
    <dgm:cxn modelId="{C65B47A2-C538-411A-9610-FEB52E833B1F}" type="presParOf" srcId="{820F5F00-CED9-484B-AD4A-639C9D5299DB}" destId="{15256ADA-425E-4101-B10E-4A9ACE428E54}" srcOrd="26" destOrd="0" presId="urn:microsoft.com/office/officeart/2005/8/layout/list1"/>
    <dgm:cxn modelId="{81D5C5BD-E821-4C95-ABDE-BB1E0AC5D114}" type="presParOf" srcId="{820F5F00-CED9-484B-AD4A-639C9D5299DB}" destId="{0B3CC553-C9C3-42DB-9077-F3B2B77DC2C5}" srcOrd="27" destOrd="0" presId="urn:microsoft.com/office/officeart/2005/8/layout/list1"/>
    <dgm:cxn modelId="{932E6E8D-9DBF-432B-993C-E213E9AE07AC}" type="presParOf" srcId="{820F5F00-CED9-484B-AD4A-639C9D5299DB}" destId="{DE4800F4-B229-45E3-906E-DB5E8BA1D9B9}" srcOrd="28" destOrd="0" presId="urn:microsoft.com/office/officeart/2005/8/layout/list1"/>
    <dgm:cxn modelId="{D2EE84EF-B485-43C9-B4A7-A0D397DD62A1}" type="presParOf" srcId="{DE4800F4-B229-45E3-906E-DB5E8BA1D9B9}" destId="{EFB33354-1F5A-41E1-8B7B-886209907D10}" srcOrd="0" destOrd="0" presId="urn:microsoft.com/office/officeart/2005/8/layout/list1"/>
    <dgm:cxn modelId="{307FAD79-8BED-4912-BDE4-FA68ABF078F8}" type="presParOf" srcId="{DE4800F4-B229-45E3-906E-DB5E8BA1D9B9}" destId="{F6E2B0BC-6F81-44B0-987B-55926C4B4416}" srcOrd="1" destOrd="0" presId="urn:microsoft.com/office/officeart/2005/8/layout/list1"/>
    <dgm:cxn modelId="{6F405ABD-EBB0-44B2-ADDB-3B7954942A9C}" type="presParOf" srcId="{820F5F00-CED9-484B-AD4A-639C9D5299DB}" destId="{A07C46F9-E0E9-481B-A89D-1BE6D41A6E82}" srcOrd="29" destOrd="0" presId="urn:microsoft.com/office/officeart/2005/8/layout/list1"/>
    <dgm:cxn modelId="{4C70AA7A-A88C-4422-ACAD-BA6BDD682613}" type="presParOf" srcId="{820F5F00-CED9-484B-AD4A-639C9D5299DB}" destId="{7F23B642-94C6-4F36-811A-E38A1665EBF7}" srcOrd="30" destOrd="0" presId="urn:microsoft.com/office/officeart/2005/8/layout/list1"/>
    <dgm:cxn modelId="{96B5854C-ED8C-4534-85CF-DEC3A23692C8}" type="presParOf" srcId="{820F5F00-CED9-484B-AD4A-639C9D5299DB}" destId="{D41D6B74-0586-402E-BEEA-8B240284268B}" srcOrd="31" destOrd="0" presId="urn:microsoft.com/office/officeart/2005/8/layout/list1"/>
    <dgm:cxn modelId="{835B986D-18F6-4BD4-AFBF-84A45296BD5D}" type="presParOf" srcId="{820F5F00-CED9-484B-AD4A-639C9D5299DB}" destId="{E69AC39C-ED2A-415B-A829-830C37834CF7}" srcOrd="32" destOrd="0" presId="urn:microsoft.com/office/officeart/2005/8/layout/list1"/>
    <dgm:cxn modelId="{D3A6071D-020E-4C36-A434-D901546D1743}" type="presParOf" srcId="{E69AC39C-ED2A-415B-A829-830C37834CF7}" destId="{D7AECAD9-DB50-47D1-9ED9-C171DA23B476}" srcOrd="0" destOrd="0" presId="urn:microsoft.com/office/officeart/2005/8/layout/list1"/>
    <dgm:cxn modelId="{0D7A847A-C900-4CE2-A23E-716C5D6BA9CD}" type="presParOf" srcId="{E69AC39C-ED2A-415B-A829-830C37834CF7}" destId="{F83DD85D-9223-4E13-938A-00F4D89DDAC3}" srcOrd="1" destOrd="0" presId="urn:microsoft.com/office/officeart/2005/8/layout/list1"/>
    <dgm:cxn modelId="{CFB1217B-D693-4F80-8AA7-3283B7C85B49}" type="presParOf" srcId="{820F5F00-CED9-484B-AD4A-639C9D5299DB}" destId="{2B3E134E-DF20-4BB6-9D08-A1CE12CCF80A}" srcOrd="33" destOrd="0" presId="urn:microsoft.com/office/officeart/2005/8/layout/list1"/>
    <dgm:cxn modelId="{BCB74F95-6ED7-4366-8152-B169374FF22B}" type="presParOf" srcId="{820F5F00-CED9-484B-AD4A-639C9D5299DB}" destId="{69CC6C99-0BEC-4231-B565-878B6A38742D}" srcOrd="34" destOrd="0" presId="urn:microsoft.com/office/officeart/2005/8/layout/list1"/>
    <dgm:cxn modelId="{8F77C1FB-BE34-41A7-9BDF-F4684C220D4D}" type="presParOf" srcId="{820F5F00-CED9-484B-AD4A-639C9D5299DB}" destId="{DE115E6A-13FD-4D2D-BE80-6CB93E5EC48F}" srcOrd="35" destOrd="0" presId="urn:microsoft.com/office/officeart/2005/8/layout/list1"/>
    <dgm:cxn modelId="{F3E87D98-A32F-4F3E-9412-98E6ED8E2631}" type="presParOf" srcId="{820F5F00-CED9-484B-AD4A-639C9D5299DB}" destId="{D4DACD7B-F046-4724-81F2-5EA4DD89F5B7}" srcOrd="36" destOrd="0" presId="urn:microsoft.com/office/officeart/2005/8/layout/list1"/>
    <dgm:cxn modelId="{86144461-AF05-4020-955D-9683B370FBC0}" type="presParOf" srcId="{D4DACD7B-F046-4724-81F2-5EA4DD89F5B7}" destId="{B3A55E33-8054-4FF7-948E-0E317B33006D}" srcOrd="0" destOrd="0" presId="urn:microsoft.com/office/officeart/2005/8/layout/list1"/>
    <dgm:cxn modelId="{B072BB63-E79C-47DF-AB0F-153954BDCA6E}" type="presParOf" srcId="{D4DACD7B-F046-4724-81F2-5EA4DD89F5B7}" destId="{AB71FD2A-BCC1-473C-82F6-D03E9D951133}" srcOrd="1" destOrd="0" presId="urn:microsoft.com/office/officeart/2005/8/layout/list1"/>
    <dgm:cxn modelId="{AB52E3E7-713A-4C43-A5D3-D98FFB572EC8}" type="presParOf" srcId="{820F5F00-CED9-484B-AD4A-639C9D5299DB}" destId="{09543AFC-FFEB-4899-865D-9A31814F85C1}" srcOrd="37" destOrd="0" presId="urn:microsoft.com/office/officeart/2005/8/layout/list1"/>
    <dgm:cxn modelId="{F4621BA6-8B4B-4F25-AB2C-7E0D175891F2}" type="presParOf" srcId="{820F5F00-CED9-484B-AD4A-639C9D5299DB}" destId="{48F79520-0516-4004-A71E-BA3A40838372}" srcOrd="3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123C5C7-9A66-4EB1-90A2-7B75D36DAA34}" type="doc">
      <dgm:prSet loTypeId="urn:microsoft.com/office/officeart/2005/8/layout/list1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zh-TW" altLang="en-US"/>
        </a:p>
      </dgm:t>
    </dgm:pt>
    <dgm:pt modelId="{AB4D42D2-2E32-4C3C-894F-0F07F871CF8E}">
      <dgm:prSet phldrT="[文字]"/>
      <dgm:spPr/>
      <dgm:t>
        <a:bodyPr/>
        <a:lstStyle/>
        <a:p>
          <a:r>
            <a:rPr lang="en-US" altLang="en-US" dirty="0" err="1" smtClean="0"/>
            <a:t>DatePicker</a:t>
          </a:r>
          <a:endParaRPr lang="zh-TW" altLang="en-US" dirty="0"/>
        </a:p>
      </dgm:t>
    </dgm:pt>
    <dgm:pt modelId="{D74157BE-3523-40C4-BD68-213B7DC75895}" type="parTrans" cxnId="{5005F2A3-EA7F-49B8-9E2B-86BC9FBF4315}">
      <dgm:prSet/>
      <dgm:spPr/>
      <dgm:t>
        <a:bodyPr/>
        <a:lstStyle/>
        <a:p>
          <a:endParaRPr lang="zh-TW" altLang="en-US"/>
        </a:p>
      </dgm:t>
    </dgm:pt>
    <dgm:pt modelId="{8A5856E5-4A38-42AD-A340-95D861954328}" type="sibTrans" cxnId="{5005F2A3-EA7F-49B8-9E2B-86BC9FBF4315}">
      <dgm:prSet/>
      <dgm:spPr/>
      <dgm:t>
        <a:bodyPr/>
        <a:lstStyle/>
        <a:p>
          <a:endParaRPr lang="zh-TW" altLang="en-US"/>
        </a:p>
      </dgm:t>
    </dgm:pt>
    <dgm:pt modelId="{5FA60E27-76C0-49E4-8508-45760A2824FF}">
      <dgm:prSet phldrT="[文字]"/>
      <dgm:spPr/>
      <dgm:t>
        <a:bodyPr/>
        <a:lstStyle/>
        <a:p>
          <a:r>
            <a:rPr lang="en-US" altLang="en-US" dirty="0" smtClean="0"/>
            <a:t>UI</a:t>
          </a:r>
          <a:r>
            <a:rPr lang="zh-TW" altLang="en-US" dirty="0" smtClean="0"/>
            <a:t>自動</a:t>
          </a:r>
          <a:r>
            <a:rPr lang="en-US" altLang="en-US" dirty="0" smtClean="0"/>
            <a:t>refresh</a:t>
          </a:r>
          <a:endParaRPr lang="zh-TW" altLang="en-US" dirty="0"/>
        </a:p>
      </dgm:t>
    </dgm:pt>
    <dgm:pt modelId="{A06DA8CE-8234-4CC2-BCCE-2F677697FEAF}" type="parTrans" cxnId="{9452CC51-3108-455B-9975-D8DA0FBF1BF3}">
      <dgm:prSet/>
      <dgm:spPr/>
      <dgm:t>
        <a:bodyPr/>
        <a:lstStyle/>
        <a:p>
          <a:endParaRPr lang="zh-TW" altLang="en-US"/>
        </a:p>
      </dgm:t>
    </dgm:pt>
    <dgm:pt modelId="{3AD8C72D-C3A8-47B9-95E5-39103005699F}" type="sibTrans" cxnId="{9452CC51-3108-455B-9975-D8DA0FBF1BF3}">
      <dgm:prSet/>
      <dgm:spPr/>
      <dgm:t>
        <a:bodyPr/>
        <a:lstStyle/>
        <a:p>
          <a:endParaRPr lang="zh-TW" altLang="en-US"/>
        </a:p>
      </dgm:t>
    </dgm:pt>
    <dgm:pt modelId="{570729EF-9E81-4C0F-BA82-316A5D3AABC6}">
      <dgm:prSet phldrT="[文字]"/>
      <dgm:spPr/>
      <dgm:t>
        <a:bodyPr/>
        <a:lstStyle/>
        <a:p>
          <a:r>
            <a:rPr lang="en-US" altLang="zh-TW" dirty="0" smtClean="0"/>
            <a:t>Table Cell Button Event</a:t>
          </a:r>
          <a:endParaRPr lang="zh-TW" altLang="en-US" dirty="0"/>
        </a:p>
      </dgm:t>
    </dgm:pt>
    <dgm:pt modelId="{7FA060FF-9F0B-4919-AD2D-BA0FAC2A6933}" type="parTrans" cxnId="{651DC946-F626-458A-B0D1-482811200DB4}">
      <dgm:prSet/>
      <dgm:spPr/>
      <dgm:t>
        <a:bodyPr/>
        <a:lstStyle/>
        <a:p>
          <a:endParaRPr lang="zh-TW" altLang="en-US"/>
        </a:p>
      </dgm:t>
    </dgm:pt>
    <dgm:pt modelId="{A0433F26-1141-489F-AF67-9066006C51FF}" type="sibTrans" cxnId="{651DC946-F626-458A-B0D1-482811200DB4}">
      <dgm:prSet/>
      <dgm:spPr/>
      <dgm:t>
        <a:bodyPr/>
        <a:lstStyle/>
        <a:p>
          <a:endParaRPr lang="zh-TW" altLang="en-US"/>
        </a:p>
      </dgm:t>
    </dgm:pt>
    <dgm:pt modelId="{437E402A-37C3-4C40-AA3F-A3613E4204BC}">
      <dgm:prSet phldrT="[文字]"/>
      <dgm:spPr/>
      <dgm:t>
        <a:bodyPr/>
        <a:lstStyle/>
        <a:p>
          <a:r>
            <a:rPr lang="zh-TW" altLang="en-US" dirty="0" smtClean="0"/>
            <a:t>開啟子視窗</a:t>
          </a:r>
          <a:endParaRPr lang="zh-TW" altLang="en-US" dirty="0"/>
        </a:p>
      </dgm:t>
    </dgm:pt>
    <dgm:pt modelId="{E679EA60-08BD-4817-95FD-1187E498ECB6}" type="parTrans" cxnId="{51654731-39D9-42B0-8688-63B86039D510}">
      <dgm:prSet/>
      <dgm:spPr/>
      <dgm:t>
        <a:bodyPr/>
        <a:lstStyle/>
        <a:p>
          <a:endParaRPr lang="zh-TW" altLang="en-US"/>
        </a:p>
      </dgm:t>
    </dgm:pt>
    <dgm:pt modelId="{7E7EBD90-DF77-44EC-BBC6-3E228E9C2E0C}" type="sibTrans" cxnId="{51654731-39D9-42B0-8688-63B86039D510}">
      <dgm:prSet/>
      <dgm:spPr/>
      <dgm:t>
        <a:bodyPr/>
        <a:lstStyle/>
        <a:p>
          <a:endParaRPr lang="zh-TW" altLang="en-US"/>
        </a:p>
      </dgm:t>
    </dgm:pt>
    <dgm:pt modelId="{01825359-78FB-41D2-A350-3A5220F8EEDE}">
      <dgm:prSet phldrT="[文字]"/>
      <dgm:spPr/>
      <dgm:t>
        <a:bodyPr/>
        <a:lstStyle/>
        <a:p>
          <a:r>
            <a:rPr lang="en-US" altLang="zh-TW" dirty="0" smtClean="0"/>
            <a:t>Session</a:t>
          </a:r>
          <a:r>
            <a:rPr lang="zh-TW" altLang="zh-TW" dirty="0" smtClean="0"/>
            <a:t>控制</a:t>
          </a:r>
          <a:endParaRPr lang="zh-TW" altLang="en-US" dirty="0"/>
        </a:p>
      </dgm:t>
    </dgm:pt>
    <dgm:pt modelId="{553309FB-F8DE-46C8-B4A2-FE6FBA3D84D6}" type="parTrans" cxnId="{A063F25F-2B0A-4C45-818B-DE021BE4A4E9}">
      <dgm:prSet/>
      <dgm:spPr/>
      <dgm:t>
        <a:bodyPr/>
        <a:lstStyle/>
        <a:p>
          <a:endParaRPr lang="zh-TW" altLang="en-US"/>
        </a:p>
      </dgm:t>
    </dgm:pt>
    <dgm:pt modelId="{D0FEEE69-2C94-4FCB-A6B2-B1C4A80F60C2}" type="sibTrans" cxnId="{A063F25F-2B0A-4C45-818B-DE021BE4A4E9}">
      <dgm:prSet/>
      <dgm:spPr/>
      <dgm:t>
        <a:bodyPr/>
        <a:lstStyle/>
        <a:p>
          <a:endParaRPr lang="zh-TW" altLang="en-US"/>
        </a:p>
      </dgm:t>
    </dgm:pt>
    <dgm:pt modelId="{AB8AFE0A-C006-49DA-911D-A9CB61A98A2B}">
      <dgm:prSet phldrT="[文字]"/>
      <dgm:spPr/>
      <dgm:t>
        <a:bodyPr/>
        <a:lstStyle/>
        <a:p>
          <a:r>
            <a:rPr lang="zh-TW" altLang="en-US" dirty="0" smtClean="0"/>
            <a:t>自製日曆檔</a:t>
          </a:r>
          <a:endParaRPr lang="zh-TW" altLang="en-US" dirty="0"/>
        </a:p>
      </dgm:t>
    </dgm:pt>
    <dgm:pt modelId="{84724C05-8795-46CB-BF81-A8034FBF449F}" type="parTrans" cxnId="{2F3B37C0-28F1-481C-A666-8E08E15AAFBC}">
      <dgm:prSet/>
      <dgm:spPr/>
      <dgm:t>
        <a:bodyPr/>
        <a:lstStyle/>
        <a:p>
          <a:endParaRPr lang="zh-TW" altLang="en-US"/>
        </a:p>
      </dgm:t>
    </dgm:pt>
    <dgm:pt modelId="{A0C77136-4160-45F8-917F-22628AA00630}" type="sibTrans" cxnId="{2F3B37C0-28F1-481C-A666-8E08E15AAFBC}">
      <dgm:prSet/>
      <dgm:spPr/>
      <dgm:t>
        <a:bodyPr/>
        <a:lstStyle/>
        <a:p>
          <a:endParaRPr lang="zh-TW" altLang="en-US"/>
        </a:p>
      </dgm:t>
    </dgm:pt>
    <dgm:pt modelId="{07B72CCE-7DF6-4DA5-A4E2-9C15DE46F4D6}">
      <dgm:prSet phldrT="[文字]"/>
      <dgm:spPr/>
      <dgm:t>
        <a:bodyPr/>
        <a:lstStyle/>
        <a:p>
          <a:r>
            <a:rPr lang="en-US" altLang="zh-TW" dirty="0" err="1" smtClean="0"/>
            <a:t>TableView</a:t>
          </a:r>
          <a:r>
            <a:rPr lang="zh-TW" altLang="zh-TW" dirty="0" smtClean="0"/>
            <a:t>欄位編輯</a:t>
          </a:r>
          <a:endParaRPr lang="zh-TW" altLang="en-US" dirty="0"/>
        </a:p>
      </dgm:t>
    </dgm:pt>
    <dgm:pt modelId="{735DEE64-FD8C-4DA5-9F8E-2687DD53ED2E}" type="parTrans" cxnId="{584556A0-378D-4DFA-95FB-7ED86E25C8BD}">
      <dgm:prSet/>
      <dgm:spPr/>
      <dgm:t>
        <a:bodyPr/>
        <a:lstStyle/>
        <a:p>
          <a:endParaRPr lang="zh-TW" altLang="en-US"/>
        </a:p>
      </dgm:t>
    </dgm:pt>
    <dgm:pt modelId="{BBA3B591-61C3-43CA-B81F-1A2961C8CDE1}" type="sibTrans" cxnId="{584556A0-378D-4DFA-95FB-7ED86E25C8BD}">
      <dgm:prSet/>
      <dgm:spPr/>
      <dgm:t>
        <a:bodyPr/>
        <a:lstStyle/>
        <a:p>
          <a:endParaRPr lang="zh-TW" altLang="en-US"/>
        </a:p>
      </dgm:t>
    </dgm:pt>
    <dgm:pt modelId="{B6B75DED-10F8-4471-8245-4AA88773375F}">
      <dgm:prSet phldrT="[文字]"/>
      <dgm:spPr/>
      <dgm:t>
        <a:bodyPr/>
        <a:lstStyle/>
        <a:p>
          <a:r>
            <a:rPr lang="en-US" altLang="en-US" dirty="0" err="1" smtClean="0"/>
            <a:t>TableView</a:t>
          </a:r>
          <a:r>
            <a:rPr lang="zh-TW" altLang="en-US" dirty="0" smtClean="0"/>
            <a:t>動態新增刪除列</a:t>
          </a:r>
          <a:endParaRPr lang="zh-TW" altLang="en-US" dirty="0"/>
        </a:p>
      </dgm:t>
    </dgm:pt>
    <dgm:pt modelId="{08CF929F-ED9B-4D71-9E67-340E8C204A1D}" type="parTrans" cxnId="{E4649ED8-B909-4867-B60F-02462CFF41AA}">
      <dgm:prSet/>
      <dgm:spPr/>
      <dgm:t>
        <a:bodyPr/>
        <a:lstStyle/>
        <a:p>
          <a:endParaRPr lang="zh-TW" altLang="en-US"/>
        </a:p>
      </dgm:t>
    </dgm:pt>
    <dgm:pt modelId="{E345DB57-45CB-4E4E-819D-B45117EE4DA3}" type="sibTrans" cxnId="{E4649ED8-B909-4867-B60F-02462CFF41AA}">
      <dgm:prSet/>
      <dgm:spPr/>
      <dgm:t>
        <a:bodyPr/>
        <a:lstStyle/>
        <a:p>
          <a:endParaRPr lang="zh-TW" altLang="en-US"/>
        </a:p>
      </dgm:t>
    </dgm:pt>
    <dgm:pt modelId="{D0F3DC1E-DC04-454B-890B-DA490F5D08BA}">
      <dgm:prSet phldrT="[文字]"/>
      <dgm:spPr/>
      <dgm:t>
        <a:bodyPr/>
        <a:lstStyle/>
        <a:p>
          <a:r>
            <a:rPr lang="en-US" altLang="zh-TW" smtClean="0"/>
            <a:t>依</a:t>
          </a:r>
          <a:r>
            <a:rPr lang="zh-TW" altLang="en-US" smtClean="0"/>
            <a:t>權限動態產生</a:t>
          </a:r>
          <a:r>
            <a:rPr lang="en-US" altLang="zh-TW" smtClean="0"/>
            <a:t>Menu</a:t>
          </a:r>
          <a:endParaRPr lang="zh-TW" altLang="en-US" dirty="0"/>
        </a:p>
      </dgm:t>
    </dgm:pt>
    <dgm:pt modelId="{2927B2FB-8DC8-4CDB-9DC1-415594BC2426}" type="parTrans" cxnId="{D65B019A-D307-4C72-BA58-82995845EC44}">
      <dgm:prSet/>
      <dgm:spPr/>
      <dgm:t>
        <a:bodyPr/>
        <a:lstStyle/>
        <a:p>
          <a:endParaRPr lang="zh-TW" altLang="en-US"/>
        </a:p>
      </dgm:t>
    </dgm:pt>
    <dgm:pt modelId="{CFA181C1-F353-4D4B-BA83-3595B684215F}" type="sibTrans" cxnId="{D65B019A-D307-4C72-BA58-82995845EC44}">
      <dgm:prSet/>
      <dgm:spPr/>
      <dgm:t>
        <a:bodyPr/>
        <a:lstStyle/>
        <a:p>
          <a:endParaRPr lang="zh-TW" altLang="en-US"/>
        </a:p>
      </dgm:t>
    </dgm:pt>
    <dgm:pt modelId="{59ED8239-96F2-409F-85FC-BCF1196A4386}">
      <dgm:prSet phldrT="[文字]"/>
      <dgm:spPr>
        <a:solidFill>
          <a:srgbClr val="FFFF00"/>
        </a:solidFill>
      </dgm:spPr>
      <dgm:t>
        <a:bodyPr/>
        <a:lstStyle/>
        <a:p>
          <a:r>
            <a:rPr lang="zh-TW" altLang="en-US" smtClean="0"/>
            <a:t>設定</a:t>
          </a:r>
          <a:r>
            <a:rPr lang="en-US" altLang="zh-TW" smtClean="0"/>
            <a:t>CSS</a:t>
          </a:r>
          <a:endParaRPr lang="zh-TW" altLang="en-US" dirty="0"/>
        </a:p>
      </dgm:t>
    </dgm:pt>
    <dgm:pt modelId="{75384091-9DC5-488C-ADFC-121023A6BA35}" type="parTrans" cxnId="{01959C1F-D59C-4D45-BFAA-C9942A213DE1}">
      <dgm:prSet/>
      <dgm:spPr/>
      <dgm:t>
        <a:bodyPr/>
        <a:lstStyle/>
        <a:p>
          <a:endParaRPr lang="zh-TW" altLang="en-US"/>
        </a:p>
      </dgm:t>
    </dgm:pt>
    <dgm:pt modelId="{F48A773C-1D3E-478D-A385-51A752C44315}" type="sibTrans" cxnId="{01959C1F-D59C-4D45-BFAA-C9942A213DE1}">
      <dgm:prSet/>
      <dgm:spPr/>
      <dgm:t>
        <a:bodyPr/>
        <a:lstStyle/>
        <a:p>
          <a:endParaRPr lang="zh-TW" altLang="en-US"/>
        </a:p>
      </dgm:t>
    </dgm:pt>
    <dgm:pt modelId="{820F5F00-CED9-484B-AD4A-639C9D5299DB}" type="pres">
      <dgm:prSet presAssocID="{2123C5C7-9A66-4EB1-90A2-7B75D36DAA34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39C29EAF-816B-4207-BD6F-96276D767292}" type="pres">
      <dgm:prSet presAssocID="{AB4D42D2-2E32-4C3C-894F-0F07F871CF8E}" presName="parentLin" presStyleCnt="0"/>
      <dgm:spPr/>
    </dgm:pt>
    <dgm:pt modelId="{CF383EA0-1505-4292-B355-F6B9F524C267}" type="pres">
      <dgm:prSet presAssocID="{AB4D42D2-2E32-4C3C-894F-0F07F871CF8E}" presName="parentLeftMargin" presStyleLbl="node1" presStyleIdx="0" presStyleCnt="10"/>
      <dgm:spPr/>
      <dgm:t>
        <a:bodyPr/>
        <a:lstStyle/>
        <a:p>
          <a:endParaRPr lang="zh-TW" altLang="en-US"/>
        </a:p>
      </dgm:t>
    </dgm:pt>
    <dgm:pt modelId="{83E16768-8E53-4A61-A373-8FAB22A2B322}" type="pres">
      <dgm:prSet presAssocID="{AB4D42D2-2E32-4C3C-894F-0F07F871CF8E}" presName="parentText" presStyleLbl="node1" presStyleIdx="0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522DA7DC-F859-45B0-832F-85F3BA0AE608}" type="pres">
      <dgm:prSet presAssocID="{AB4D42D2-2E32-4C3C-894F-0F07F871CF8E}" presName="negativeSpace" presStyleCnt="0"/>
      <dgm:spPr/>
    </dgm:pt>
    <dgm:pt modelId="{6408B2D0-D7B5-4346-AE48-289591A87414}" type="pres">
      <dgm:prSet presAssocID="{AB4D42D2-2E32-4C3C-894F-0F07F871CF8E}" presName="childText" presStyleLbl="conFgAcc1" presStyleIdx="0" presStyleCnt="10">
        <dgm:presLayoutVars>
          <dgm:bulletEnabled val="1"/>
        </dgm:presLayoutVars>
      </dgm:prSet>
      <dgm:spPr/>
    </dgm:pt>
    <dgm:pt modelId="{67A23368-1BA3-4D25-B4B0-73B0975E2AB0}" type="pres">
      <dgm:prSet presAssocID="{8A5856E5-4A38-42AD-A340-95D861954328}" presName="spaceBetweenRectangles" presStyleCnt="0"/>
      <dgm:spPr/>
    </dgm:pt>
    <dgm:pt modelId="{04CA1829-8FD5-4E7F-9CF5-5988FFEF30CB}" type="pres">
      <dgm:prSet presAssocID="{5FA60E27-76C0-49E4-8508-45760A2824FF}" presName="parentLin" presStyleCnt="0"/>
      <dgm:spPr/>
    </dgm:pt>
    <dgm:pt modelId="{206067C5-44C9-4491-900E-9902D088ED36}" type="pres">
      <dgm:prSet presAssocID="{5FA60E27-76C0-49E4-8508-45760A2824FF}" presName="parentLeftMargin" presStyleLbl="node1" presStyleIdx="0" presStyleCnt="10"/>
      <dgm:spPr/>
      <dgm:t>
        <a:bodyPr/>
        <a:lstStyle/>
        <a:p>
          <a:endParaRPr lang="zh-TW" altLang="en-US"/>
        </a:p>
      </dgm:t>
    </dgm:pt>
    <dgm:pt modelId="{DE26029B-8574-4B15-A074-50360A5AC3C6}" type="pres">
      <dgm:prSet presAssocID="{5FA60E27-76C0-49E4-8508-45760A2824FF}" presName="parentText" presStyleLbl="node1" presStyleIdx="1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0FE4B18-8D5B-4DBE-9F09-847D65B4BF93}" type="pres">
      <dgm:prSet presAssocID="{5FA60E27-76C0-49E4-8508-45760A2824FF}" presName="negativeSpace" presStyleCnt="0"/>
      <dgm:spPr/>
    </dgm:pt>
    <dgm:pt modelId="{3FAF4B40-ADC4-43F8-8C41-F4A4065FC9D1}" type="pres">
      <dgm:prSet presAssocID="{5FA60E27-76C0-49E4-8508-45760A2824FF}" presName="childText" presStyleLbl="conFgAcc1" presStyleIdx="1" presStyleCnt="10">
        <dgm:presLayoutVars>
          <dgm:bulletEnabled val="1"/>
        </dgm:presLayoutVars>
      </dgm:prSet>
      <dgm:spPr/>
    </dgm:pt>
    <dgm:pt modelId="{7D48AA92-FDCE-4998-BCFB-D35A5983D76B}" type="pres">
      <dgm:prSet presAssocID="{3AD8C72D-C3A8-47B9-95E5-39103005699F}" presName="spaceBetweenRectangles" presStyleCnt="0"/>
      <dgm:spPr/>
    </dgm:pt>
    <dgm:pt modelId="{D87552E5-8B1A-46D4-A33A-0C8D756BE05D}" type="pres">
      <dgm:prSet presAssocID="{570729EF-9E81-4C0F-BA82-316A5D3AABC6}" presName="parentLin" presStyleCnt="0"/>
      <dgm:spPr/>
    </dgm:pt>
    <dgm:pt modelId="{EF340800-B5F3-424E-92F8-9C9186F76B4F}" type="pres">
      <dgm:prSet presAssocID="{570729EF-9E81-4C0F-BA82-316A5D3AABC6}" presName="parentLeftMargin" presStyleLbl="node1" presStyleIdx="1" presStyleCnt="10"/>
      <dgm:spPr/>
      <dgm:t>
        <a:bodyPr/>
        <a:lstStyle/>
        <a:p>
          <a:endParaRPr lang="zh-TW" altLang="en-US"/>
        </a:p>
      </dgm:t>
    </dgm:pt>
    <dgm:pt modelId="{1294DE02-DA7F-4188-BDAB-A428EFD39840}" type="pres">
      <dgm:prSet presAssocID="{570729EF-9E81-4C0F-BA82-316A5D3AABC6}" presName="parentText" presStyleLbl="node1" presStyleIdx="2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F02207C-E7F5-42CB-BEE9-4A42320E00C7}" type="pres">
      <dgm:prSet presAssocID="{570729EF-9E81-4C0F-BA82-316A5D3AABC6}" presName="negativeSpace" presStyleCnt="0"/>
      <dgm:spPr/>
    </dgm:pt>
    <dgm:pt modelId="{70E58596-2CC2-40F6-9C17-39DDA7AC96F8}" type="pres">
      <dgm:prSet presAssocID="{570729EF-9E81-4C0F-BA82-316A5D3AABC6}" presName="childText" presStyleLbl="conFgAcc1" presStyleIdx="2" presStyleCnt="10">
        <dgm:presLayoutVars>
          <dgm:bulletEnabled val="1"/>
        </dgm:presLayoutVars>
      </dgm:prSet>
      <dgm:spPr/>
    </dgm:pt>
    <dgm:pt modelId="{029E0BDC-A362-4CF4-BF44-19189B0A4B7C}" type="pres">
      <dgm:prSet presAssocID="{A0433F26-1141-489F-AF67-9066006C51FF}" presName="spaceBetweenRectangles" presStyleCnt="0"/>
      <dgm:spPr/>
    </dgm:pt>
    <dgm:pt modelId="{D12FF7B4-34F8-4930-A777-D17624957F0D}" type="pres">
      <dgm:prSet presAssocID="{437E402A-37C3-4C40-AA3F-A3613E4204BC}" presName="parentLin" presStyleCnt="0"/>
      <dgm:spPr/>
    </dgm:pt>
    <dgm:pt modelId="{56422BC3-BD80-4898-94A7-21F70DE6FD78}" type="pres">
      <dgm:prSet presAssocID="{437E402A-37C3-4C40-AA3F-A3613E4204BC}" presName="parentLeftMargin" presStyleLbl="node1" presStyleIdx="2" presStyleCnt="10"/>
      <dgm:spPr/>
      <dgm:t>
        <a:bodyPr/>
        <a:lstStyle/>
        <a:p>
          <a:endParaRPr lang="zh-TW" altLang="en-US"/>
        </a:p>
      </dgm:t>
    </dgm:pt>
    <dgm:pt modelId="{48AD9C3A-FAC4-4267-965A-C126E96E5D8D}" type="pres">
      <dgm:prSet presAssocID="{437E402A-37C3-4C40-AA3F-A3613E4204BC}" presName="parentText" presStyleLbl="node1" presStyleIdx="3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70B4624D-A9AC-493E-9E9E-901D3C72C5CE}" type="pres">
      <dgm:prSet presAssocID="{437E402A-37C3-4C40-AA3F-A3613E4204BC}" presName="negativeSpace" presStyleCnt="0"/>
      <dgm:spPr/>
    </dgm:pt>
    <dgm:pt modelId="{76052154-9F0D-4D19-8862-E8FF0FA565CE}" type="pres">
      <dgm:prSet presAssocID="{437E402A-37C3-4C40-AA3F-A3613E4204BC}" presName="childText" presStyleLbl="conFgAcc1" presStyleIdx="3" presStyleCnt="10">
        <dgm:presLayoutVars>
          <dgm:bulletEnabled val="1"/>
        </dgm:presLayoutVars>
      </dgm:prSet>
      <dgm:spPr/>
    </dgm:pt>
    <dgm:pt modelId="{E87C14DD-505D-4282-B45B-5E4097786D40}" type="pres">
      <dgm:prSet presAssocID="{7E7EBD90-DF77-44EC-BBC6-3E228E9C2E0C}" presName="spaceBetweenRectangles" presStyleCnt="0"/>
      <dgm:spPr/>
    </dgm:pt>
    <dgm:pt modelId="{8369CC7E-72CE-4ECF-A0A2-BE2C408DBC3B}" type="pres">
      <dgm:prSet presAssocID="{01825359-78FB-41D2-A350-3A5220F8EEDE}" presName="parentLin" presStyleCnt="0"/>
      <dgm:spPr/>
    </dgm:pt>
    <dgm:pt modelId="{AF4B57DA-6A88-4625-86B8-4FE5E54FFB7A}" type="pres">
      <dgm:prSet presAssocID="{01825359-78FB-41D2-A350-3A5220F8EEDE}" presName="parentLeftMargin" presStyleLbl="node1" presStyleIdx="3" presStyleCnt="10"/>
      <dgm:spPr/>
      <dgm:t>
        <a:bodyPr/>
        <a:lstStyle/>
        <a:p>
          <a:endParaRPr lang="zh-TW" altLang="en-US"/>
        </a:p>
      </dgm:t>
    </dgm:pt>
    <dgm:pt modelId="{68ADCD6D-F8F9-4C41-AB41-95EC06024783}" type="pres">
      <dgm:prSet presAssocID="{01825359-78FB-41D2-A350-3A5220F8EEDE}" presName="parentText" presStyleLbl="node1" presStyleIdx="4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A1B023A-A096-4369-87FE-08F7E74BA943}" type="pres">
      <dgm:prSet presAssocID="{01825359-78FB-41D2-A350-3A5220F8EEDE}" presName="negativeSpace" presStyleCnt="0"/>
      <dgm:spPr/>
    </dgm:pt>
    <dgm:pt modelId="{E1222E1D-1594-48F1-A610-56EEC5C3F2FC}" type="pres">
      <dgm:prSet presAssocID="{01825359-78FB-41D2-A350-3A5220F8EEDE}" presName="childText" presStyleLbl="conFgAcc1" presStyleIdx="4" presStyleCnt="10">
        <dgm:presLayoutVars>
          <dgm:bulletEnabled val="1"/>
        </dgm:presLayoutVars>
      </dgm:prSet>
      <dgm:spPr/>
    </dgm:pt>
    <dgm:pt modelId="{2566308E-08D7-4B51-B6DD-EF2ABCAE10B0}" type="pres">
      <dgm:prSet presAssocID="{D0FEEE69-2C94-4FCB-A6B2-B1C4A80F60C2}" presName="spaceBetweenRectangles" presStyleCnt="0"/>
      <dgm:spPr/>
    </dgm:pt>
    <dgm:pt modelId="{796393AD-04C5-46DB-835C-AA0D7D9256A8}" type="pres">
      <dgm:prSet presAssocID="{59ED8239-96F2-409F-85FC-BCF1196A4386}" presName="parentLin" presStyleCnt="0"/>
      <dgm:spPr/>
    </dgm:pt>
    <dgm:pt modelId="{3F663149-3CBB-4C9D-8C01-DFDAE5060B56}" type="pres">
      <dgm:prSet presAssocID="{59ED8239-96F2-409F-85FC-BCF1196A4386}" presName="parentLeftMargin" presStyleLbl="node1" presStyleIdx="4" presStyleCnt="10"/>
      <dgm:spPr/>
      <dgm:t>
        <a:bodyPr/>
        <a:lstStyle/>
        <a:p>
          <a:endParaRPr lang="zh-TW" altLang="en-US"/>
        </a:p>
      </dgm:t>
    </dgm:pt>
    <dgm:pt modelId="{DE651EE6-CAB0-4CFB-B446-99203B495B32}" type="pres">
      <dgm:prSet presAssocID="{59ED8239-96F2-409F-85FC-BCF1196A4386}" presName="parentText" presStyleLbl="node1" presStyleIdx="5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A92B158D-FE4F-4196-9D14-02A1DD7FDF43}" type="pres">
      <dgm:prSet presAssocID="{59ED8239-96F2-409F-85FC-BCF1196A4386}" presName="negativeSpace" presStyleCnt="0"/>
      <dgm:spPr/>
    </dgm:pt>
    <dgm:pt modelId="{7048C565-1E88-4265-8ABE-C10FF0901AFF}" type="pres">
      <dgm:prSet presAssocID="{59ED8239-96F2-409F-85FC-BCF1196A4386}" presName="childText" presStyleLbl="conFgAcc1" presStyleIdx="5" presStyleCnt="10">
        <dgm:presLayoutVars>
          <dgm:bulletEnabled val="1"/>
        </dgm:presLayoutVars>
      </dgm:prSet>
      <dgm:spPr/>
    </dgm:pt>
    <dgm:pt modelId="{F2D3FAA5-CED3-4843-B7E8-3CC324F89844}" type="pres">
      <dgm:prSet presAssocID="{F48A773C-1D3E-478D-A385-51A752C44315}" presName="spaceBetweenRectangles" presStyleCnt="0"/>
      <dgm:spPr/>
    </dgm:pt>
    <dgm:pt modelId="{17354150-020D-42F9-BA90-2CE3395F950A}" type="pres">
      <dgm:prSet presAssocID="{AB8AFE0A-C006-49DA-911D-A9CB61A98A2B}" presName="parentLin" presStyleCnt="0"/>
      <dgm:spPr/>
    </dgm:pt>
    <dgm:pt modelId="{B25AE6D2-6807-446B-B913-475927F4482B}" type="pres">
      <dgm:prSet presAssocID="{AB8AFE0A-C006-49DA-911D-A9CB61A98A2B}" presName="parentLeftMargin" presStyleLbl="node1" presStyleIdx="5" presStyleCnt="10"/>
      <dgm:spPr/>
      <dgm:t>
        <a:bodyPr/>
        <a:lstStyle/>
        <a:p>
          <a:endParaRPr lang="zh-TW" altLang="en-US"/>
        </a:p>
      </dgm:t>
    </dgm:pt>
    <dgm:pt modelId="{3313DD66-44CA-404A-9D14-00908CC712BB}" type="pres">
      <dgm:prSet presAssocID="{AB8AFE0A-C006-49DA-911D-A9CB61A98A2B}" presName="parentText" presStyleLbl="node1" presStyleIdx="6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73B7DF3-D184-451F-9E6D-1DA179A80651}" type="pres">
      <dgm:prSet presAssocID="{AB8AFE0A-C006-49DA-911D-A9CB61A98A2B}" presName="negativeSpace" presStyleCnt="0"/>
      <dgm:spPr/>
    </dgm:pt>
    <dgm:pt modelId="{15256ADA-425E-4101-B10E-4A9ACE428E54}" type="pres">
      <dgm:prSet presAssocID="{AB8AFE0A-C006-49DA-911D-A9CB61A98A2B}" presName="childText" presStyleLbl="conFgAcc1" presStyleIdx="6" presStyleCnt="10">
        <dgm:presLayoutVars>
          <dgm:bulletEnabled val="1"/>
        </dgm:presLayoutVars>
      </dgm:prSet>
      <dgm:spPr/>
    </dgm:pt>
    <dgm:pt modelId="{0B3CC553-C9C3-42DB-9077-F3B2B77DC2C5}" type="pres">
      <dgm:prSet presAssocID="{A0C77136-4160-45F8-917F-22628AA00630}" presName="spaceBetweenRectangles" presStyleCnt="0"/>
      <dgm:spPr/>
    </dgm:pt>
    <dgm:pt modelId="{DE4800F4-B229-45E3-906E-DB5E8BA1D9B9}" type="pres">
      <dgm:prSet presAssocID="{07B72CCE-7DF6-4DA5-A4E2-9C15DE46F4D6}" presName="parentLin" presStyleCnt="0"/>
      <dgm:spPr/>
    </dgm:pt>
    <dgm:pt modelId="{EFB33354-1F5A-41E1-8B7B-886209907D10}" type="pres">
      <dgm:prSet presAssocID="{07B72CCE-7DF6-4DA5-A4E2-9C15DE46F4D6}" presName="parentLeftMargin" presStyleLbl="node1" presStyleIdx="6" presStyleCnt="10"/>
      <dgm:spPr/>
      <dgm:t>
        <a:bodyPr/>
        <a:lstStyle/>
        <a:p>
          <a:endParaRPr lang="zh-TW" altLang="en-US"/>
        </a:p>
      </dgm:t>
    </dgm:pt>
    <dgm:pt modelId="{F6E2B0BC-6F81-44B0-987B-55926C4B4416}" type="pres">
      <dgm:prSet presAssocID="{07B72CCE-7DF6-4DA5-A4E2-9C15DE46F4D6}" presName="parentText" presStyleLbl="node1" presStyleIdx="7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A07C46F9-E0E9-481B-A89D-1BE6D41A6E82}" type="pres">
      <dgm:prSet presAssocID="{07B72CCE-7DF6-4DA5-A4E2-9C15DE46F4D6}" presName="negativeSpace" presStyleCnt="0"/>
      <dgm:spPr/>
    </dgm:pt>
    <dgm:pt modelId="{7F23B642-94C6-4F36-811A-E38A1665EBF7}" type="pres">
      <dgm:prSet presAssocID="{07B72CCE-7DF6-4DA5-A4E2-9C15DE46F4D6}" presName="childText" presStyleLbl="conFgAcc1" presStyleIdx="7" presStyleCnt="10">
        <dgm:presLayoutVars>
          <dgm:bulletEnabled val="1"/>
        </dgm:presLayoutVars>
      </dgm:prSet>
      <dgm:spPr/>
    </dgm:pt>
    <dgm:pt modelId="{D41D6B74-0586-402E-BEEA-8B240284268B}" type="pres">
      <dgm:prSet presAssocID="{BBA3B591-61C3-43CA-B81F-1A2961C8CDE1}" presName="spaceBetweenRectangles" presStyleCnt="0"/>
      <dgm:spPr/>
    </dgm:pt>
    <dgm:pt modelId="{E69AC39C-ED2A-415B-A829-830C37834CF7}" type="pres">
      <dgm:prSet presAssocID="{B6B75DED-10F8-4471-8245-4AA88773375F}" presName="parentLin" presStyleCnt="0"/>
      <dgm:spPr/>
    </dgm:pt>
    <dgm:pt modelId="{D7AECAD9-DB50-47D1-9ED9-C171DA23B476}" type="pres">
      <dgm:prSet presAssocID="{B6B75DED-10F8-4471-8245-4AA88773375F}" presName="parentLeftMargin" presStyleLbl="node1" presStyleIdx="7" presStyleCnt="10"/>
      <dgm:spPr/>
      <dgm:t>
        <a:bodyPr/>
        <a:lstStyle/>
        <a:p>
          <a:endParaRPr lang="zh-TW" altLang="en-US"/>
        </a:p>
      </dgm:t>
    </dgm:pt>
    <dgm:pt modelId="{F83DD85D-9223-4E13-938A-00F4D89DDAC3}" type="pres">
      <dgm:prSet presAssocID="{B6B75DED-10F8-4471-8245-4AA88773375F}" presName="parentText" presStyleLbl="node1" presStyleIdx="8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2B3E134E-DF20-4BB6-9D08-A1CE12CCF80A}" type="pres">
      <dgm:prSet presAssocID="{B6B75DED-10F8-4471-8245-4AA88773375F}" presName="negativeSpace" presStyleCnt="0"/>
      <dgm:spPr/>
    </dgm:pt>
    <dgm:pt modelId="{69CC6C99-0BEC-4231-B565-878B6A38742D}" type="pres">
      <dgm:prSet presAssocID="{B6B75DED-10F8-4471-8245-4AA88773375F}" presName="childText" presStyleLbl="conFgAcc1" presStyleIdx="8" presStyleCnt="10">
        <dgm:presLayoutVars>
          <dgm:bulletEnabled val="1"/>
        </dgm:presLayoutVars>
      </dgm:prSet>
      <dgm:spPr/>
    </dgm:pt>
    <dgm:pt modelId="{DE115E6A-13FD-4D2D-BE80-6CB93E5EC48F}" type="pres">
      <dgm:prSet presAssocID="{E345DB57-45CB-4E4E-819D-B45117EE4DA3}" presName="spaceBetweenRectangles" presStyleCnt="0"/>
      <dgm:spPr/>
    </dgm:pt>
    <dgm:pt modelId="{D4DACD7B-F046-4724-81F2-5EA4DD89F5B7}" type="pres">
      <dgm:prSet presAssocID="{D0F3DC1E-DC04-454B-890B-DA490F5D08BA}" presName="parentLin" presStyleCnt="0"/>
      <dgm:spPr/>
    </dgm:pt>
    <dgm:pt modelId="{B3A55E33-8054-4FF7-948E-0E317B33006D}" type="pres">
      <dgm:prSet presAssocID="{D0F3DC1E-DC04-454B-890B-DA490F5D08BA}" presName="parentLeftMargin" presStyleLbl="node1" presStyleIdx="8" presStyleCnt="10"/>
      <dgm:spPr/>
      <dgm:t>
        <a:bodyPr/>
        <a:lstStyle/>
        <a:p>
          <a:endParaRPr lang="zh-TW" altLang="en-US"/>
        </a:p>
      </dgm:t>
    </dgm:pt>
    <dgm:pt modelId="{AB71FD2A-BCC1-473C-82F6-D03E9D951133}" type="pres">
      <dgm:prSet presAssocID="{D0F3DC1E-DC04-454B-890B-DA490F5D08BA}" presName="parentText" presStyleLbl="node1" presStyleIdx="9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9543AFC-FFEB-4899-865D-9A31814F85C1}" type="pres">
      <dgm:prSet presAssocID="{D0F3DC1E-DC04-454B-890B-DA490F5D08BA}" presName="negativeSpace" presStyleCnt="0"/>
      <dgm:spPr/>
    </dgm:pt>
    <dgm:pt modelId="{48F79520-0516-4004-A71E-BA3A40838372}" type="pres">
      <dgm:prSet presAssocID="{D0F3DC1E-DC04-454B-890B-DA490F5D08BA}" presName="childText" presStyleLbl="conFgAcc1" presStyleIdx="9" presStyleCnt="10">
        <dgm:presLayoutVars>
          <dgm:bulletEnabled val="1"/>
        </dgm:presLayoutVars>
      </dgm:prSet>
      <dgm:spPr/>
    </dgm:pt>
  </dgm:ptLst>
  <dgm:cxnLst>
    <dgm:cxn modelId="{0D0F92E7-1E08-4837-9A6A-EBE166427042}" type="presOf" srcId="{AB4D42D2-2E32-4C3C-894F-0F07F871CF8E}" destId="{83E16768-8E53-4A61-A373-8FAB22A2B322}" srcOrd="1" destOrd="0" presId="urn:microsoft.com/office/officeart/2005/8/layout/list1"/>
    <dgm:cxn modelId="{472F8D08-3652-4EA2-83FA-9610D9A684C6}" type="presOf" srcId="{01825359-78FB-41D2-A350-3A5220F8EEDE}" destId="{68ADCD6D-F8F9-4C41-AB41-95EC06024783}" srcOrd="1" destOrd="0" presId="urn:microsoft.com/office/officeart/2005/8/layout/list1"/>
    <dgm:cxn modelId="{7FEEC305-0F28-46CC-8DC8-782C6935EFF4}" type="presOf" srcId="{2123C5C7-9A66-4EB1-90A2-7B75D36DAA34}" destId="{820F5F00-CED9-484B-AD4A-639C9D5299DB}" srcOrd="0" destOrd="0" presId="urn:microsoft.com/office/officeart/2005/8/layout/list1"/>
    <dgm:cxn modelId="{8A8421EA-1593-4A07-987E-A9E729107428}" type="presOf" srcId="{AB8AFE0A-C006-49DA-911D-A9CB61A98A2B}" destId="{B25AE6D2-6807-446B-B913-475927F4482B}" srcOrd="0" destOrd="0" presId="urn:microsoft.com/office/officeart/2005/8/layout/list1"/>
    <dgm:cxn modelId="{584556A0-378D-4DFA-95FB-7ED86E25C8BD}" srcId="{2123C5C7-9A66-4EB1-90A2-7B75D36DAA34}" destId="{07B72CCE-7DF6-4DA5-A4E2-9C15DE46F4D6}" srcOrd="7" destOrd="0" parTransId="{735DEE64-FD8C-4DA5-9F8E-2687DD53ED2E}" sibTransId="{BBA3B591-61C3-43CA-B81F-1A2961C8CDE1}"/>
    <dgm:cxn modelId="{2B058BF9-1252-4CF2-A7DE-3C98B91E98F2}" type="presOf" srcId="{D0F3DC1E-DC04-454B-890B-DA490F5D08BA}" destId="{AB71FD2A-BCC1-473C-82F6-D03E9D951133}" srcOrd="1" destOrd="0" presId="urn:microsoft.com/office/officeart/2005/8/layout/list1"/>
    <dgm:cxn modelId="{35849345-82C1-4C6C-8D0D-3FCCFB94435F}" type="presOf" srcId="{07B72CCE-7DF6-4DA5-A4E2-9C15DE46F4D6}" destId="{EFB33354-1F5A-41E1-8B7B-886209907D10}" srcOrd="0" destOrd="0" presId="urn:microsoft.com/office/officeart/2005/8/layout/list1"/>
    <dgm:cxn modelId="{98E2CAEF-A51E-49D3-A39B-64E67418A85E}" type="presOf" srcId="{B6B75DED-10F8-4471-8245-4AA88773375F}" destId="{D7AECAD9-DB50-47D1-9ED9-C171DA23B476}" srcOrd="0" destOrd="0" presId="urn:microsoft.com/office/officeart/2005/8/layout/list1"/>
    <dgm:cxn modelId="{B4C09501-5390-46AA-B159-0D6C057C75C1}" type="presOf" srcId="{437E402A-37C3-4C40-AA3F-A3613E4204BC}" destId="{56422BC3-BD80-4898-94A7-21F70DE6FD78}" srcOrd="0" destOrd="0" presId="urn:microsoft.com/office/officeart/2005/8/layout/list1"/>
    <dgm:cxn modelId="{4169121F-EDCF-466C-883E-BD97084C2E67}" type="presOf" srcId="{07B72CCE-7DF6-4DA5-A4E2-9C15DE46F4D6}" destId="{F6E2B0BC-6F81-44B0-987B-55926C4B4416}" srcOrd="1" destOrd="0" presId="urn:microsoft.com/office/officeart/2005/8/layout/list1"/>
    <dgm:cxn modelId="{D65B019A-D307-4C72-BA58-82995845EC44}" srcId="{2123C5C7-9A66-4EB1-90A2-7B75D36DAA34}" destId="{D0F3DC1E-DC04-454B-890B-DA490F5D08BA}" srcOrd="9" destOrd="0" parTransId="{2927B2FB-8DC8-4CDB-9DC1-415594BC2426}" sibTransId="{CFA181C1-F353-4D4B-BA83-3595B684215F}"/>
    <dgm:cxn modelId="{B0A10F79-D26A-4919-B66A-B1C016FA36F9}" type="presOf" srcId="{59ED8239-96F2-409F-85FC-BCF1196A4386}" destId="{3F663149-3CBB-4C9D-8C01-DFDAE5060B56}" srcOrd="0" destOrd="0" presId="urn:microsoft.com/office/officeart/2005/8/layout/list1"/>
    <dgm:cxn modelId="{9452CC51-3108-455B-9975-D8DA0FBF1BF3}" srcId="{2123C5C7-9A66-4EB1-90A2-7B75D36DAA34}" destId="{5FA60E27-76C0-49E4-8508-45760A2824FF}" srcOrd="1" destOrd="0" parTransId="{A06DA8CE-8234-4CC2-BCCE-2F677697FEAF}" sibTransId="{3AD8C72D-C3A8-47B9-95E5-39103005699F}"/>
    <dgm:cxn modelId="{A063F25F-2B0A-4C45-818B-DE021BE4A4E9}" srcId="{2123C5C7-9A66-4EB1-90A2-7B75D36DAA34}" destId="{01825359-78FB-41D2-A350-3A5220F8EEDE}" srcOrd="4" destOrd="0" parTransId="{553309FB-F8DE-46C8-B4A2-FE6FBA3D84D6}" sibTransId="{D0FEEE69-2C94-4FCB-A6B2-B1C4A80F60C2}"/>
    <dgm:cxn modelId="{A48AAFE3-5337-4CD0-9FFD-DBE529081C4F}" type="presOf" srcId="{570729EF-9E81-4C0F-BA82-316A5D3AABC6}" destId="{EF340800-B5F3-424E-92F8-9C9186F76B4F}" srcOrd="0" destOrd="0" presId="urn:microsoft.com/office/officeart/2005/8/layout/list1"/>
    <dgm:cxn modelId="{A7A392DA-409E-44A7-8354-FC06C1462E8A}" type="presOf" srcId="{AB8AFE0A-C006-49DA-911D-A9CB61A98A2B}" destId="{3313DD66-44CA-404A-9D14-00908CC712BB}" srcOrd="1" destOrd="0" presId="urn:microsoft.com/office/officeart/2005/8/layout/list1"/>
    <dgm:cxn modelId="{651DC946-F626-458A-B0D1-482811200DB4}" srcId="{2123C5C7-9A66-4EB1-90A2-7B75D36DAA34}" destId="{570729EF-9E81-4C0F-BA82-316A5D3AABC6}" srcOrd="2" destOrd="0" parTransId="{7FA060FF-9F0B-4919-AD2D-BA0FAC2A6933}" sibTransId="{A0433F26-1141-489F-AF67-9066006C51FF}"/>
    <dgm:cxn modelId="{4BC04B9B-CF16-4C5D-A2E4-493C1C5C829E}" type="presOf" srcId="{AB4D42D2-2E32-4C3C-894F-0F07F871CF8E}" destId="{CF383EA0-1505-4292-B355-F6B9F524C267}" srcOrd="0" destOrd="0" presId="urn:microsoft.com/office/officeart/2005/8/layout/list1"/>
    <dgm:cxn modelId="{6DF7D2CD-CD6F-451A-A89A-9F6AC6C1D6AD}" type="presOf" srcId="{D0F3DC1E-DC04-454B-890B-DA490F5D08BA}" destId="{B3A55E33-8054-4FF7-948E-0E317B33006D}" srcOrd="0" destOrd="0" presId="urn:microsoft.com/office/officeart/2005/8/layout/list1"/>
    <dgm:cxn modelId="{51654731-39D9-42B0-8688-63B86039D510}" srcId="{2123C5C7-9A66-4EB1-90A2-7B75D36DAA34}" destId="{437E402A-37C3-4C40-AA3F-A3613E4204BC}" srcOrd="3" destOrd="0" parTransId="{E679EA60-08BD-4817-95FD-1187E498ECB6}" sibTransId="{7E7EBD90-DF77-44EC-BBC6-3E228E9C2E0C}"/>
    <dgm:cxn modelId="{1BD9A2B4-762D-44CE-BED9-76C904FD99AE}" type="presOf" srcId="{5FA60E27-76C0-49E4-8508-45760A2824FF}" destId="{DE26029B-8574-4B15-A074-50360A5AC3C6}" srcOrd="1" destOrd="0" presId="urn:microsoft.com/office/officeart/2005/8/layout/list1"/>
    <dgm:cxn modelId="{5005F2A3-EA7F-49B8-9E2B-86BC9FBF4315}" srcId="{2123C5C7-9A66-4EB1-90A2-7B75D36DAA34}" destId="{AB4D42D2-2E32-4C3C-894F-0F07F871CF8E}" srcOrd="0" destOrd="0" parTransId="{D74157BE-3523-40C4-BD68-213B7DC75895}" sibTransId="{8A5856E5-4A38-42AD-A340-95D861954328}"/>
    <dgm:cxn modelId="{B2AA0100-4061-4F98-86E4-423AE2D14A5E}" type="presOf" srcId="{570729EF-9E81-4C0F-BA82-316A5D3AABC6}" destId="{1294DE02-DA7F-4188-BDAB-A428EFD39840}" srcOrd="1" destOrd="0" presId="urn:microsoft.com/office/officeart/2005/8/layout/list1"/>
    <dgm:cxn modelId="{F92A8616-AEE1-4DC3-9122-B2FFA9CEBC23}" type="presOf" srcId="{437E402A-37C3-4C40-AA3F-A3613E4204BC}" destId="{48AD9C3A-FAC4-4267-965A-C126E96E5D8D}" srcOrd="1" destOrd="0" presId="urn:microsoft.com/office/officeart/2005/8/layout/list1"/>
    <dgm:cxn modelId="{01959C1F-D59C-4D45-BFAA-C9942A213DE1}" srcId="{2123C5C7-9A66-4EB1-90A2-7B75D36DAA34}" destId="{59ED8239-96F2-409F-85FC-BCF1196A4386}" srcOrd="5" destOrd="0" parTransId="{75384091-9DC5-488C-ADFC-121023A6BA35}" sibTransId="{F48A773C-1D3E-478D-A385-51A752C44315}"/>
    <dgm:cxn modelId="{2F3B37C0-28F1-481C-A666-8E08E15AAFBC}" srcId="{2123C5C7-9A66-4EB1-90A2-7B75D36DAA34}" destId="{AB8AFE0A-C006-49DA-911D-A9CB61A98A2B}" srcOrd="6" destOrd="0" parTransId="{84724C05-8795-46CB-BF81-A8034FBF449F}" sibTransId="{A0C77136-4160-45F8-917F-22628AA00630}"/>
    <dgm:cxn modelId="{F38FD87B-4A4F-4712-BF07-59B660F1490C}" type="presOf" srcId="{B6B75DED-10F8-4471-8245-4AA88773375F}" destId="{F83DD85D-9223-4E13-938A-00F4D89DDAC3}" srcOrd="1" destOrd="0" presId="urn:microsoft.com/office/officeart/2005/8/layout/list1"/>
    <dgm:cxn modelId="{E4649ED8-B909-4867-B60F-02462CFF41AA}" srcId="{2123C5C7-9A66-4EB1-90A2-7B75D36DAA34}" destId="{B6B75DED-10F8-4471-8245-4AA88773375F}" srcOrd="8" destOrd="0" parTransId="{08CF929F-ED9B-4D71-9E67-340E8C204A1D}" sibTransId="{E345DB57-45CB-4E4E-819D-B45117EE4DA3}"/>
    <dgm:cxn modelId="{51EF29CB-5129-4139-8F1B-EE9D0799F7B4}" type="presOf" srcId="{59ED8239-96F2-409F-85FC-BCF1196A4386}" destId="{DE651EE6-CAB0-4CFB-B446-99203B495B32}" srcOrd="1" destOrd="0" presId="urn:microsoft.com/office/officeart/2005/8/layout/list1"/>
    <dgm:cxn modelId="{8078D474-FE4A-4398-A29A-5E0995545A8C}" type="presOf" srcId="{01825359-78FB-41D2-A350-3A5220F8EEDE}" destId="{AF4B57DA-6A88-4625-86B8-4FE5E54FFB7A}" srcOrd="0" destOrd="0" presId="urn:microsoft.com/office/officeart/2005/8/layout/list1"/>
    <dgm:cxn modelId="{5E9C82AA-DE66-48AA-BA44-047C5C8BD27F}" type="presOf" srcId="{5FA60E27-76C0-49E4-8508-45760A2824FF}" destId="{206067C5-44C9-4491-900E-9902D088ED36}" srcOrd="0" destOrd="0" presId="urn:microsoft.com/office/officeart/2005/8/layout/list1"/>
    <dgm:cxn modelId="{B365242A-A823-4743-8AD8-3407D8CD7D4E}" type="presParOf" srcId="{820F5F00-CED9-484B-AD4A-639C9D5299DB}" destId="{39C29EAF-816B-4207-BD6F-96276D767292}" srcOrd="0" destOrd="0" presId="urn:microsoft.com/office/officeart/2005/8/layout/list1"/>
    <dgm:cxn modelId="{D7E01934-8AB2-4BA1-8862-567A59901B10}" type="presParOf" srcId="{39C29EAF-816B-4207-BD6F-96276D767292}" destId="{CF383EA0-1505-4292-B355-F6B9F524C267}" srcOrd="0" destOrd="0" presId="urn:microsoft.com/office/officeart/2005/8/layout/list1"/>
    <dgm:cxn modelId="{1D17CBD6-59B8-486B-96B7-A9FA3A88669C}" type="presParOf" srcId="{39C29EAF-816B-4207-BD6F-96276D767292}" destId="{83E16768-8E53-4A61-A373-8FAB22A2B322}" srcOrd="1" destOrd="0" presId="urn:microsoft.com/office/officeart/2005/8/layout/list1"/>
    <dgm:cxn modelId="{53AA9F89-1E80-4DFC-A017-8DA7324C7681}" type="presParOf" srcId="{820F5F00-CED9-484B-AD4A-639C9D5299DB}" destId="{522DA7DC-F859-45B0-832F-85F3BA0AE608}" srcOrd="1" destOrd="0" presId="urn:microsoft.com/office/officeart/2005/8/layout/list1"/>
    <dgm:cxn modelId="{4C128712-BAE0-4C91-9EC9-6E5AFC7C366D}" type="presParOf" srcId="{820F5F00-CED9-484B-AD4A-639C9D5299DB}" destId="{6408B2D0-D7B5-4346-AE48-289591A87414}" srcOrd="2" destOrd="0" presId="urn:microsoft.com/office/officeart/2005/8/layout/list1"/>
    <dgm:cxn modelId="{2678B5AA-4108-4CDB-AD3C-7080E5595C09}" type="presParOf" srcId="{820F5F00-CED9-484B-AD4A-639C9D5299DB}" destId="{67A23368-1BA3-4D25-B4B0-73B0975E2AB0}" srcOrd="3" destOrd="0" presId="urn:microsoft.com/office/officeart/2005/8/layout/list1"/>
    <dgm:cxn modelId="{B2CA705F-AE3E-4ED8-80A5-45485A0D14C9}" type="presParOf" srcId="{820F5F00-CED9-484B-AD4A-639C9D5299DB}" destId="{04CA1829-8FD5-4E7F-9CF5-5988FFEF30CB}" srcOrd="4" destOrd="0" presId="urn:microsoft.com/office/officeart/2005/8/layout/list1"/>
    <dgm:cxn modelId="{63BB8F12-4A25-44E6-8D53-1720EE5C7557}" type="presParOf" srcId="{04CA1829-8FD5-4E7F-9CF5-5988FFEF30CB}" destId="{206067C5-44C9-4491-900E-9902D088ED36}" srcOrd="0" destOrd="0" presId="urn:microsoft.com/office/officeart/2005/8/layout/list1"/>
    <dgm:cxn modelId="{FE141ECF-6166-4A20-ABB7-0A247CD03FCB}" type="presParOf" srcId="{04CA1829-8FD5-4E7F-9CF5-5988FFEF30CB}" destId="{DE26029B-8574-4B15-A074-50360A5AC3C6}" srcOrd="1" destOrd="0" presId="urn:microsoft.com/office/officeart/2005/8/layout/list1"/>
    <dgm:cxn modelId="{B530F064-0C93-4472-B62B-724257633907}" type="presParOf" srcId="{820F5F00-CED9-484B-AD4A-639C9D5299DB}" destId="{B0FE4B18-8D5B-4DBE-9F09-847D65B4BF93}" srcOrd="5" destOrd="0" presId="urn:microsoft.com/office/officeart/2005/8/layout/list1"/>
    <dgm:cxn modelId="{A7D715D8-6A78-4B79-8571-4F5526E5467D}" type="presParOf" srcId="{820F5F00-CED9-484B-AD4A-639C9D5299DB}" destId="{3FAF4B40-ADC4-43F8-8C41-F4A4065FC9D1}" srcOrd="6" destOrd="0" presId="urn:microsoft.com/office/officeart/2005/8/layout/list1"/>
    <dgm:cxn modelId="{6E7C7D76-599B-4666-944F-5BB1AAAD9B49}" type="presParOf" srcId="{820F5F00-CED9-484B-AD4A-639C9D5299DB}" destId="{7D48AA92-FDCE-4998-BCFB-D35A5983D76B}" srcOrd="7" destOrd="0" presId="urn:microsoft.com/office/officeart/2005/8/layout/list1"/>
    <dgm:cxn modelId="{7A73D9EA-AF35-416B-8BD6-88E5468823A6}" type="presParOf" srcId="{820F5F00-CED9-484B-AD4A-639C9D5299DB}" destId="{D87552E5-8B1A-46D4-A33A-0C8D756BE05D}" srcOrd="8" destOrd="0" presId="urn:microsoft.com/office/officeart/2005/8/layout/list1"/>
    <dgm:cxn modelId="{7BDBE219-7C7C-42FB-B5A7-8405D53C57D5}" type="presParOf" srcId="{D87552E5-8B1A-46D4-A33A-0C8D756BE05D}" destId="{EF340800-B5F3-424E-92F8-9C9186F76B4F}" srcOrd="0" destOrd="0" presId="urn:microsoft.com/office/officeart/2005/8/layout/list1"/>
    <dgm:cxn modelId="{BCDEEC20-38E8-47DC-91D9-5A986A9FB445}" type="presParOf" srcId="{D87552E5-8B1A-46D4-A33A-0C8D756BE05D}" destId="{1294DE02-DA7F-4188-BDAB-A428EFD39840}" srcOrd="1" destOrd="0" presId="urn:microsoft.com/office/officeart/2005/8/layout/list1"/>
    <dgm:cxn modelId="{C6CAEADE-1B8B-4F29-8B3D-C37D5A1980C1}" type="presParOf" srcId="{820F5F00-CED9-484B-AD4A-639C9D5299DB}" destId="{6F02207C-E7F5-42CB-BEE9-4A42320E00C7}" srcOrd="9" destOrd="0" presId="urn:microsoft.com/office/officeart/2005/8/layout/list1"/>
    <dgm:cxn modelId="{A636E44D-149D-417D-8C04-A8845948EDBF}" type="presParOf" srcId="{820F5F00-CED9-484B-AD4A-639C9D5299DB}" destId="{70E58596-2CC2-40F6-9C17-39DDA7AC96F8}" srcOrd="10" destOrd="0" presId="urn:microsoft.com/office/officeart/2005/8/layout/list1"/>
    <dgm:cxn modelId="{151C34E2-E4BB-4717-AFE7-45C3A4A5342E}" type="presParOf" srcId="{820F5F00-CED9-484B-AD4A-639C9D5299DB}" destId="{029E0BDC-A362-4CF4-BF44-19189B0A4B7C}" srcOrd="11" destOrd="0" presId="urn:microsoft.com/office/officeart/2005/8/layout/list1"/>
    <dgm:cxn modelId="{70217A8A-8118-46A1-85DB-A3BED7CE0640}" type="presParOf" srcId="{820F5F00-CED9-484B-AD4A-639C9D5299DB}" destId="{D12FF7B4-34F8-4930-A777-D17624957F0D}" srcOrd="12" destOrd="0" presId="urn:microsoft.com/office/officeart/2005/8/layout/list1"/>
    <dgm:cxn modelId="{1CFD7ACB-BC03-4DA4-9B0B-42C82375F8CC}" type="presParOf" srcId="{D12FF7B4-34F8-4930-A777-D17624957F0D}" destId="{56422BC3-BD80-4898-94A7-21F70DE6FD78}" srcOrd="0" destOrd="0" presId="urn:microsoft.com/office/officeart/2005/8/layout/list1"/>
    <dgm:cxn modelId="{6841C2F0-804B-4815-9BAF-746599A57C5D}" type="presParOf" srcId="{D12FF7B4-34F8-4930-A777-D17624957F0D}" destId="{48AD9C3A-FAC4-4267-965A-C126E96E5D8D}" srcOrd="1" destOrd="0" presId="urn:microsoft.com/office/officeart/2005/8/layout/list1"/>
    <dgm:cxn modelId="{2B7A9D28-0606-47A7-8929-6D626594D802}" type="presParOf" srcId="{820F5F00-CED9-484B-AD4A-639C9D5299DB}" destId="{70B4624D-A9AC-493E-9E9E-901D3C72C5CE}" srcOrd="13" destOrd="0" presId="urn:microsoft.com/office/officeart/2005/8/layout/list1"/>
    <dgm:cxn modelId="{4F6EB7A2-CC70-44C5-BF17-4D077CE9554C}" type="presParOf" srcId="{820F5F00-CED9-484B-AD4A-639C9D5299DB}" destId="{76052154-9F0D-4D19-8862-E8FF0FA565CE}" srcOrd="14" destOrd="0" presId="urn:microsoft.com/office/officeart/2005/8/layout/list1"/>
    <dgm:cxn modelId="{4E678883-232C-4D38-99ED-BF11D9CA6F79}" type="presParOf" srcId="{820F5F00-CED9-484B-AD4A-639C9D5299DB}" destId="{E87C14DD-505D-4282-B45B-5E4097786D40}" srcOrd="15" destOrd="0" presId="urn:microsoft.com/office/officeart/2005/8/layout/list1"/>
    <dgm:cxn modelId="{71AC189F-7B00-4A8B-A17B-F08561AA5034}" type="presParOf" srcId="{820F5F00-CED9-484B-AD4A-639C9D5299DB}" destId="{8369CC7E-72CE-4ECF-A0A2-BE2C408DBC3B}" srcOrd="16" destOrd="0" presId="urn:microsoft.com/office/officeart/2005/8/layout/list1"/>
    <dgm:cxn modelId="{584B350A-F696-4B8E-8C39-05AD38C0FB7B}" type="presParOf" srcId="{8369CC7E-72CE-4ECF-A0A2-BE2C408DBC3B}" destId="{AF4B57DA-6A88-4625-86B8-4FE5E54FFB7A}" srcOrd="0" destOrd="0" presId="urn:microsoft.com/office/officeart/2005/8/layout/list1"/>
    <dgm:cxn modelId="{E2E8A12E-C3E2-4D27-AA3A-31F712A653E2}" type="presParOf" srcId="{8369CC7E-72CE-4ECF-A0A2-BE2C408DBC3B}" destId="{68ADCD6D-F8F9-4C41-AB41-95EC06024783}" srcOrd="1" destOrd="0" presId="urn:microsoft.com/office/officeart/2005/8/layout/list1"/>
    <dgm:cxn modelId="{F0205B24-90E8-4C24-B214-F0854569550D}" type="presParOf" srcId="{820F5F00-CED9-484B-AD4A-639C9D5299DB}" destId="{0A1B023A-A096-4369-87FE-08F7E74BA943}" srcOrd="17" destOrd="0" presId="urn:microsoft.com/office/officeart/2005/8/layout/list1"/>
    <dgm:cxn modelId="{77F6B5CB-65BC-4285-943B-4A716DCD0D9E}" type="presParOf" srcId="{820F5F00-CED9-484B-AD4A-639C9D5299DB}" destId="{E1222E1D-1594-48F1-A610-56EEC5C3F2FC}" srcOrd="18" destOrd="0" presId="urn:microsoft.com/office/officeart/2005/8/layout/list1"/>
    <dgm:cxn modelId="{BB224D5F-EFDA-4ADD-ACF4-BE3BE42118B4}" type="presParOf" srcId="{820F5F00-CED9-484B-AD4A-639C9D5299DB}" destId="{2566308E-08D7-4B51-B6DD-EF2ABCAE10B0}" srcOrd="19" destOrd="0" presId="urn:microsoft.com/office/officeart/2005/8/layout/list1"/>
    <dgm:cxn modelId="{B264DC34-E9B2-42B7-BE51-308F9AE1F80C}" type="presParOf" srcId="{820F5F00-CED9-484B-AD4A-639C9D5299DB}" destId="{796393AD-04C5-46DB-835C-AA0D7D9256A8}" srcOrd="20" destOrd="0" presId="urn:microsoft.com/office/officeart/2005/8/layout/list1"/>
    <dgm:cxn modelId="{6AFDB2F5-C0B6-4D77-A6E2-BEF5DB50E681}" type="presParOf" srcId="{796393AD-04C5-46DB-835C-AA0D7D9256A8}" destId="{3F663149-3CBB-4C9D-8C01-DFDAE5060B56}" srcOrd="0" destOrd="0" presId="urn:microsoft.com/office/officeart/2005/8/layout/list1"/>
    <dgm:cxn modelId="{4D836D96-6F57-40F8-8980-B3B69B59E7F6}" type="presParOf" srcId="{796393AD-04C5-46DB-835C-AA0D7D9256A8}" destId="{DE651EE6-CAB0-4CFB-B446-99203B495B32}" srcOrd="1" destOrd="0" presId="urn:microsoft.com/office/officeart/2005/8/layout/list1"/>
    <dgm:cxn modelId="{9AC5EB94-D908-458F-A604-926AE367F568}" type="presParOf" srcId="{820F5F00-CED9-484B-AD4A-639C9D5299DB}" destId="{A92B158D-FE4F-4196-9D14-02A1DD7FDF43}" srcOrd="21" destOrd="0" presId="urn:microsoft.com/office/officeart/2005/8/layout/list1"/>
    <dgm:cxn modelId="{184E11A0-FB65-4195-87A2-B6805FC2B8A3}" type="presParOf" srcId="{820F5F00-CED9-484B-AD4A-639C9D5299DB}" destId="{7048C565-1E88-4265-8ABE-C10FF0901AFF}" srcOrd="22" destOrd="0" presId="urn:microsoft.com/office/officeart/2005/8/layout/list1"/>
    <dgm:cxn modelId="{1F600CCB-5A79-4BF2-8E4B-16B7D06FD493}" type="presParOf" srcId="{820F5F00-CED9-484B-AD4A-639C9D5299DB}" destId="{F2D3FAA5-CED3-4843-B7E8-3CC324F89844}" srcOrd="23" destOrd="0" presId="urn:microsoft.com/office/officeart/2005/8/layout/list1"/>
    <dgm:cxn modelId="{8D8FAC8B-AFAD-43C7-9F05-BAF883F6BB1B}" type="presParOf" srcId="{820F5F00-CED9-484B-AD4A-639C9D5299DB}" destId="{17354150-020D-42F9-BA90-2CE3395F950A}" srcOrd="24" destOrd="0" presId="urn:microsoft.com/office/officeart/2005/8/layout/list1"/>
    <dgm:cxn modelId="{516C032A-7A75-473B-A88C-7E6CC1CFB5E5}" type="presParOf" srcId="{17354150-020D-42F9-BA90-2CE3395F950A}" destId="{B25AE6D2-6807-446B-B913-475927F4482B}" srcOrd="0" destOrd="0" presId="urn:microsoft.com/office/officeart/2005/8/layout/list1"/>
    <dgm:cxn modelId="{1C3CEA00-0049-4856-8A63-4896B3E5743E}" type="presParOf" srcId="{17354150-020D-42F9-BA90-2CE3395F950A}" destId="{3313DD66-44CA-404A-9D14-00908CC712BB}" srcOrd="1" destOrd="0" presId="urn:microsoft.com/office/officeart/2005/8/layout/list1"/>
    <dgm:cxn modelId="{A8B76280-F1B2-47B8-A5FC-2919EDFBE813}" type="presParOf" srcId="{820F5F00-CED9-484B-AD4A-639C9D5299DB}" destId="{673B7DF3-D184-451F-9E6D-1DA179A80651}" srcOrd="25" destOrd="0" presId="urn:microsoft.com/office/officeart/2005/8/layout/list1"/>
    <dgm:cxn modelId="{F72B078F-7852-4864-BB1A-235F15A77FD9}" type="presParOf" srcId="{820F5F00-CED9-484B-AD4A-639C9D5299DB}" destId="{15256ADA-425E-4101-B10E-4A9ACE428E54}" srcOrd="26" destOrd="0" presId="urn:microsoft.com/office/officeart/2005/8/layout/list1"/>
    <dgm:cxn modelId="{FB2BA862-15B0-4C45-ABB0-796A38EC2832}" type="presParOf" srcId="{820F5F00-CED9-484B-AD4A-639C9D5299DB}" destId="{0B3CC553-C9C3-42DB-9077-F3B2B77DC2C5}" srcOrd="27" destOrd="0" presId="urn:microsoft.com/office/officeart/2005/8/layout/list1"/>
    <dgm:cxn modelId="{BBB65D1E-BED9-4D14-8B39-AE5C48150BC0}" type="presParOf" srcId="{820F5F00-CED9-484B-AD4A-639C9D5299DB}" destId="{DE4800F4-B229-45E3-906E-DB5E8BA1D9B9}" srcOrd="28" destOrd="0" presId="urn:microsoft.com/office/officeart/2005/8/layout/list1"/>
    <dgm:cxn modelId="{D6D0EA0B-8166-4FE9-81AB-4D5B85EFF532}" type="presParOf" srcId="{DE4800F4-B229-45E3-906E-DB5E8BA1D9B9}" destId="{EFB33354-1F5A-41E1-8B7B-886209907D10}" srcOrd="0" destOrd="0" presId="urn:microsoft.com/office/officeart/2005/8/layout/list1"/>
    <dgm:cxn modelId="{2927AF3A-7290-4137-AE20-04E7A9A047EB}" type="presParOf" srcId="{DE4800F4-B229-45E3-906E-DB5E8BA1D9B9}" destId="{F6E2B0BC-6F81-44B0-987B-55926C4B4416}" srcOrd="1" destOrd="0" presId="urn:microsoft.com/office/officeart/2005/8/layout/list1"/>
    <dgm:cxn modelId="{92A70FCF-2D97-49A9-8111-6FB3B3A33D35}" type="presParOf" srcId="{820F5F00-CED9-484B-AD4A-639C9D5299DB}" destId="{A07C46F9-E0E9-481B-A89D-1BE6D41A6E82}" srcOrd="29" destOrd="0" presId="urn:microsoft.com/office/officeart/2005/8/layout/list1"/>
    <dgm:cxn modelId="{A11CD527-1B50-4711-B6D5-9203E20A74FB}" type="presParOf" srcId="{820F5F00-CED9-484B-AD4A-639C9D5299DB}" destId="{7F23B642-94C6-4F36-811A-E38A1665EBF7}" srcOrd="30" destOrd="0" presId="urn:microsoft.com/office/officeart/2005/8/layout/list1"/>
    <dgm:cxn modelId="{75A3B05E-368D-404D-8B22-EDFE9594B73A}" type="presParOf" srcId="{820F5F00-CED9-484B-AD4A-639C9D5299DB}" destId="{D41D6B74-0586-402E-BEEA-8B240284268B}" srcOrd="31" destOrd="0" presId="urn:microsoft.com/office/officeart/2005/8/layout/list1"/>
    <dgm:cxn modelId="{7484EDEC-1275-40F2-9D44-E6AA66629BAA}" type="presParOf" srcId="{820F5F00-CED9-484B-AD4A-639C9D5299DB}" destId="{E69AC39C-ED2A-415B-A829-830C37834CF7}" srcOrd="32" destOrd="0" presId="urn:microsoft.com/office/officeart/2005/8/layout/list1"/>
    <dgm:cxn modelId="{0D0B8290-FDB6-4E4D-B30A-C5875A1466BA}" type="presParOf" srcId="{E69AC39C-ED2A-415B-A829-830C37834CF7}" destId="{D7AECAD9-DB50-47D1-9ED9-C171DA23B476}" srcOrd="0" destOrd="0" presId="urn:microsoft.com/office/officeart/2005/8/layout/list1"/>
    <dgm:cxn modelId="{E57103A0-32C2-4FCF-ACF8-5E4870B8E8B0}" type="presParOf" srcId="{E69AC39C-ED2A-415B-A829-830C37834CF7}" destId="{F83DD85D-9223-4E13-938A-00F4D89DDAC3}" srcOrd="1" destOrd="0" presId="urn:microsoft.com/office/officeart/2005/8/layout/list1"/>
    <dgm:cxn modelId="{EB4D99FD-2A22-4093-8092-F9E55A1FBFBE}" type="presParOf" srcId="{820F5F00-CED9-484B-AD4A-639C9D5299DB}" destId="{2B3E134E-DF20-4BB6-9D08-A1CE12CCF80A}" srcOrd="33" destOrd="0" presId="urn:microsoft.com/office/officeart/2005/8/layout/list1"/>
    <dgm:cxn modelId="{7AB74A50-7FE3-4AED-81E3-44CADEE4BE28}" type="presParOf" srcId="{820F5F00-CED9-484B-AD4A-639C9D5299DB}" destId="{69CC6C99-0BEC-4231-B565-878B6A38742D}" srcOrd="34" destOrd="0" presId="urn:microsoft.com/office/officeart/2005/8/layout/list1"/>
    <dgm:cxn modelId="{1404C28F-3535-4100-AFB1-17B14F4ADDA2}" type="presParOf" srcId="{820F5F00-CED9-484B-AD4A-639C9D5299DB}" destId="{DE115E6A-13FD-4D2D-BE80-6CB93E5EC48F}" srcOrd="35" destOrd="0" presId="urn:microsoft.com/office/officeart/2005/8/layout/list1"/>
    <dgm:cxn modelId="{AD94A407-4310-4933-BBD6-85C389D550F9}" type="presParOf" srcId="{820F5F00-CED9-484B-AD4A-639C9D5299DB}" destId="{D4DACD7B-F046-4724-81F2-5EA4DD89F5B7}" srcOrd="36" destOrd="0" presId="urn:microsoft.com/office/officeart/2005/8/layout/list1"/>
    <dgm:cxn modelId="{067A6D80-9B88-4412-BCEB-6DCFE00F52D5}" type="presParOf" srcId="{D4DACD7B-F046-4724-81F2-5EA4DD89F5B7}" destId="{B3A55E33-8054-4FF7-948E-0E317B33006D}" srcOrd="0" destOrd="0" presId="urn:microsoft.com/office/officeart/2005/8/layout/list1"/>
    <dgm:cxn modelId="{49584739-7676-4E0A-8762-19DABE84E006}" type="presParOf" srcId="{D4DACD7B-F046-4724-81F2-5EA4DD89F5B7}" destId="{AB71FD2A-BCC1-473C-82F6-D03E9D951133}" srcOrd="1" destOrd="0" presId="urn:microsoft.com/office/officeart/2005/8/layout/list1"/>
    <dgm:cxn modelId="{8CDFA66D-047E-4630-B265-1A787C44A1B5}" type="presParOf" srcId="{820F5F00-CED9-484B-AD4A-639C9D5299DB}" destId="{09543AFC-FFEB-4899-865D-9A31814F85C1}" srcOrd="37" destOrd="0" presId="urn:microsoft.com/office/officeart/2005/8/layout/list1"/>
    <dgm:cxn modelId="{413EC143-044B-482A-A66A-BB67F76D676B}" type="presParOf" srcId="{820F5F00-CED9-484B-AD4A-639C9D5299DB}" destId="{48F79520-0516-4004-A71E-BA3A40838372}" srcOrd="3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123C5C7-9A66-4EB1-90A2-7B75D36DAA34}" type="doc">
      <dgm:prSet loTypeId="urn:microsoft.com/office/officeart/2005/8/layout/list1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zh-TW" altLang="en-US"/>
        </a:p>
      </dgm:t>
    </dgm:pt>
    <dgm:pt modelId="{AB4D42D2-2E32-4C3C-894F-0F07F871CF8E}">
      <dgm:prSet phldrT="[文字]"/>
      <dgm:spPr/>
      <dgm:t>
        <a:bodyPr/>
        <a:lstStyle/>
        <a:p>
          <a:r>
            <a:rPr lang="en-US" altLang="en-US" dirty="0" err="1" smtClean="0"/>
            <a:t>DatePicker</a:t>
          </a:r>
          <a:endParaRPr lang="zh-TW" altLang="en-US" dirty="0"/>
        </a:p>
      </dgm:t>
    </dgm:pt>
    <dgm:pt modelId="{D74157BE-3523-40C4-BD68-213B7DC75895}" type="parTrans" cxnId="{5005F2A3-EA7F-49B8-9E2B-86BC9FBF4315}">
      <dgm:prSet/>
      <dgm:spPr/>
      <dgm:t>
        <a:bodyPr/>
        <a:lstStyle/>
        <a:p>
          <a:endParaRPr lang="zh-TW" altLang="en-US"/>
        </a:p>
      </dgm:t>
    </dgm:pt>
    <dgm:pt modelId="{8A5856E5-4A38-42AD-A340-95D861954328}" type="sibTrans" cxnId="{5005F2A3-EA7F-49B8-9E2B-86BC9FBF4315}">
      <dgm:prSet/>
      <dgm:spPr/>
      <dgm:t>
        <a:bodyPr/>
        <a:lstStyle/>
        <a:p>
          <a:endParaRPr lang="zh-TW" altLang="en-US"/>
        </a:p>
      </dgm:t>
    </dgm:pt>
    <dgm:pt modelId="{5FA60E27-76C0-49E4-8508-45760A2824FF}">
      <dgm:prSet phldrT="[文字]"/>
      <dgm:spPr/>
      <dgm:t>
        <a:bodyPr/>
        <a:lstStyle/>
        <a:p>
          <a:r>
            <a:rPr lang="en-US" altLang="en-US" dirty="0" smtClean="0"/>
            <a:t>UI</a:t>
          </a:r>
          <a:r>
            <a:rPr lang="zh-TW" altLang="en-US" dirty="0" smtClean="0"/>
            <a:t>自動</a:t>
          </a:r>
          <a:r>
            <a:rPr lang="en-US" altLang="en-US" dirty="0" smtClean="0"/>
            <a:t>refresh</a:t>
          </a:r>
          <a:endParaRPr lang="zh-TW" altLang="en-US" dirty="0"/>
        </a:p>
      </dgm:t>
    </dgm:pt>
    <dgm:pt modelId="{A06DA8CE-8234-4CC2-BCCE-2F677697FEAF}" type="parTrans" cxnId="{9452CC51-3108-455B-9975-D8DA0FBF1BF3}">
      <dgm:prSet/>
      <dgm:spPr/>
      <dgm:t>
        <a:bodyPr/>
        <a:lstStyle/>
        <a:p>
          <a:endParaRPr lang="zh-TW" altLang="en-US"/>
        </a:p>
      </dgm:t>
    </dgm:pt>
    <dgm:pt modelId="{3AD8C72D-C3A8-47B9-95E5-39103005699F}" type="sibTrans" cxnId="{9452CC51-3108-455B-9975-D8DA0FBF1BF3}">
      <dgm:prSet/>
      <dgm:spPr/>
      <dgm:t>
        <a:bodyPr/>
        <a:lstStyle/>
        <a:p>
          <a:endParaRPr lang="zh-TW" altLang="en-US"/>
        </a:p>
      </dgm:t>
    </dgm:pt>
    <dgm:pt modelId="{570729EF-9E81-4C0F-BA82-316A5D3AABC6}">
      <dgm:prSet phldrT="[文字]"/>
      <dgm:spPr/>
      <dgm:t>
        <a:bodyPr/>
        <a:lstStyle/>
        <a:p>
          <a:r>
            <a:rPr lang="en-US" altLang="zh-TW" dirty="0" smtClean="0"/>
            <a:t>Table Cell Button Event</a:t>
          </a:r>
          <a:endParaRPr lang="zh-TW" altLang="en-US" dirty="0"/>
        </a:p>
      </dgm:t>
    </dgm:pt>
    <dgm:pt modelId="{7FA060FF-9F0B-4919-AD2D-BA0FAC2A6933}" type="parTrans" cxnId="{651DC946-F626-458A-B0D1-482811200DB4}">
      <dgm:prSet/>
      <dgm:spPr/>
      <dgm:t>
        <a:bodyPr/>
        <a:lstStyle/>
        <a:p>
          <a:endParaRPr lang="zh-TW" altLang="en-US"/>
        </a:p>
      </dgm:t>
    </dgm:pt>
    <dgm:pt modelId="{A0433F26-1141-489F-AF67-9066006C51FF}" type="sibTrans" cxnId="{651DC946-F626-458A-B0D1-482811200DB4}">
      <dgm:prSet/>
      <dgm:spPr/>
      <dgm:t>
        <a:bodyPr/>
        <a:lstStyle/>
        <a:p>
          <a:endParaRPr lang="zh-TW" altLang="en-US"/>
        </a:p>
      </dgm:t>
    </dgm:pt>
    <dgm:pt modelId="{437E402A-37C3-4C40-AA3F-A3613E4204BC}">
      <dgm:prSet phldrT="[文字]"/>
      <dgm:spPr/>
      <dgm:t>
        <a:bodyPr/>
        <a:lstStyle/>
        <a:p>
          <a:r>
            <a:rPr lang="zh-TW" altLang="en-US" dirty="0" smtClean="0"/>
            <a:t>開啟子視窗</a:t>
          </a:r>
          <a:endParaRPr lang="zh-TW" altLang="en-US" dirty="0"/>
        </a:p>
      </dgm:t>
    </dgm:pt>
    <dgm:pt modelId="{E679EA60-08BD-4817-95FD-1187E498ECB6}" type="parTrans" cxnId="{51654731-39D9-42B0-8688-63B86039D510}">
      <dgm:prSet/>
      <dgm:spPr/>
      <dgm:t>
        <a:bodyPr/>
        <a:lstStyle/>
        <a:p>
          <a:endParaRPr lang="zh-TW" altLang="en-US"/>
        </a:p>
      </dgm:t>
    </dgm:pt>
    <dgm:pt modelId="{7E7EBD90-DF77-44EC-BBC6-3E228E9C2E0C}" type="sibTrans" cxnId="{51654731-39D9-42B0-8688-63B86039D510}">
      <dgm:prSet/>
      <dgm:spPr/>
      <dgm:t>
        <a:bodyPr/>
        <a:lstStyle/>
        <a:p>
          <a:endParaRPr lang="zh-TW" altLang="en-US"/>
        </a:p>
      </dgm:t>
    </dgm:pt>
    <dgm:pt modelId="{01825359-78FB-41D2-A350-3A5220F8EEDE}">
      <dgm:prSet phldrT="[文字]"/>
      <dgm:spPr/>
      <dgm:t>
        <a:bodyPr/>
        <a:lstStyle/>
        <a:p>
          <a:r>
            <a:rPr lang="en-US" altLang="zh-TW" dirty="0" smtClean="0"/>
            <a:t>Session</a:t>
          </a:r>
          <a:r>
            <a:rPr lang="zh-TW" altLang="zh-TW" dirty="0" smtClean="0"/>
            <a:t>控制</a:t>
          </a:r>
          <a:endParaRPr lang="zh-TW" altLang="en-US" dirty="0"/>
        </a:p>
      </dgm:t>
    </dgm:pt>
    <dgm:pt modelId="{553309FB-F8DE-46C8-B4A2-FE6FBA3D84D6}" type="parTrans" cxnId="{A063F25F-2B0A-4C45-818B-DE021BE4A4E9}">
      <dgm:prSet/>
      <dgm:spPr/>
      <dgm:t>
        <a:bodyPr/>
        <a:lstStyle/>
        <a:p>
          <a:endParaRPr lang="zh-TW" altLang="en-US"/>
        </a:p>
      </dgm:t>
    </dgm:pt>
    <dgm:pt modelId="{D0FEEE69-2C94-4FCB-A6B2-B1C4A80F60C2}" type="sibTrans" cxnId="{A063F25F-2B0A-4C45-818B-DE021BE4A4E9}">
      <dgm:prSet/>
      <dgm:spPr/>
      <dgm:t>
        <a:bodyPr/>
        <a:lstStyle/>
        <a:p>
          <a:endParaRPr lang="zh-TW" altLang="en-US"/>
        </a:p>
      </dgm:t>
    </dgm:pt>
    <dgm:pt modelId="{AB8AFE0A-C006-49DA-911D-A9CB61A98A2B}">
      <dgm:prSet phldrT="[文字]"/>
      <dgm:spPr>
        <a:solidFill>
          <a:srgbClr val="FFFF00"/>
        </a:solidFill>
      </dgm:spPr>
      <dgm:t>
        <a:bodyPr/>
        <a:lstStyle/>
        <a:p>
          <a:r>
            <a:rPr lang="zh-TW" altLang="en-US" dirty="0" smtClean="0"/>
            <a:t>自製日曆檔</a:t>
          </a:r>
          <a:endParaRPr lang="zh-TW" altLang="en-US" dirty="0"/>
        </a:p>
      </dgm:t>
    </dgm:pt>
    <dgm:pt modelId="{84724C05-8795-46CB-BF81-A8034FBF449F}" type="parTrans" cxnId="{2F3B37C0-28F1-481C-A666-8E08E15AAFBC}">
      <dgm:prSet/>
      <dgm:spPr/>
      <dgm:t>
        <a:bodyPr/>
        <a:lstStyle/>
        <a:p>
          <a:endParaRPr lang="zh-TW" altLang="en-US"/>
        </a:p>
      </dgm:t>
    </dgm:pt>
    <dgm:pt modelId="{A0C77136-4160-45F8-917F-22628AA00630}" type="sibTrans" cxnId="{2F3B37C0-28F1-481C-A666-8E08E15AAFBC}">
      <dgm:prSet/>
      <dgm:spPr/>
      <dgm:t>
        <a:bodyPr/>
        <a:lstStyle/>
        <a:p>
          <a:endParaRPr lang="zh-TW" altLang="en-US"/>
        </a:p>
      </dgm:t>
    </dgm:pt>
    <dgm:pt modelId="{07B72CCE-7DF6-4DA5-A4E2-9C15DE46F4D6}">
      <dgm:prSet phldrT="[文字]"/>
      <dgm:spPr/>
      <dgm:t>
        <a:bodyPr/>
        <a:lstStyle/>
        <a:p>
          <a:r>
            <a:rPr lang="en-US" altLang="zh-TW" dirty="0" err="1" smtClean="0"/>
            <a:t>TableView</a:t>
          </a:r>
          <a:r>
            <a:rPr lang="zh-TW" altLang="zh-TW" dirty="0" smtClean="0"/>
            <a:t>欄位編輯</a:t>
          </a:r>
          <a:endParaRPr lang="zh-TW" altLang="en-US" dirty="0"/>
        </a:p>
      </dgm:t>
    </dgm:pt>
    <dgm:pt modelId="{735DEE64-FD8C-4DA5-9F8E-2687DD53ED2E}" type="parTrans" cxnId="{584556A0-378D-4DFA-95FB-7ED86E25C8BD}">
      <dgm:prSet/>
      <dgm:spPr/>
      <dgm:t>
        <a:bodyPr/>
        <a:lstStyle/>
        <a:p>
          <a:endParaRPr lang="zh-TW" altLang="en-US"/>
        </a:p>
      </dgm:t>
    </dgm:pt>
    <dgm:pt modelId="{BBA3B591-61C3-43CA-B81F-1A2961C8CDE1}" type="sibTrans" cxnId="{584556A0-378D-4DFA-95FB-7ED86E25C8BD}">
      <dgm:prSet/>
      <dgm:spPr/>
      <dgm:t>
        <a:bodyPr/>
        <a:lstStyle/>
        <a:p>
          <a:endParaRPr lang="zh-TW" altLang="en-US"/>
        </a:p>
      </dgm:t>
    </dgm:pt>
    <dgm:pt modelId="{B6B75DED-10F8-4471-8245-4AA88773375F}">
      <dgm:prSet phldrT="[文字]"/>
      <dgm:spPr/>
      <dgm:t>
        <a:bodyPr/>
        <a:lstStyle/>
        <a:p>
          <a:r>
            <a:rPr lang="en-US" altLang="en-US" dirty="0" err="1" smtClean="0"/>
            <a:t>TableView</a:t>
          </a:r>
          <a:r>
            <a:rPr lang="zh-TW" altLang="en-US" dirty="0" smtClean="0"/>
            <a:t>動態新增刪除列</a:t>
          </a:r>
          <a:endParaRPr lang="zh-TW" altLang="en-US" dirty="0"/>
        </a:p>
      </dgm:t>
    </dgm:pt>
    <dgm:pt modelId="{08CF929F-ED9B-4D71-9E67-340E8C204A1D}" type="parTrans" cxnId="{E4649ED8-B909-4867-B60F-02462CFF41AA}">
      <dgm:prSet/>
      <dgm:spPr/>
      <dgm:t>
        <a:bodyPr/>
        <a:lstStyle/>
        <a:p>
          <a:endParaRPr lang="zh-TW" altLang="en-US"/>
        </a:p>
      </dgm:t>
    </dgm:pt>
    <dgm:pt modelId="{E345DB57-45CB-4E4E-819D-B45117EE4DA3}" type="sibTrans" cxnId="{E4649ED8-B909-4867-B60F-02462CFF41AA}">
      <dgm:prSet/>
      <dgm:spPr/>
      <dgm:t>
        <a:bodyPr/>
        <a:lstStyle/>
        <a:p>
          <a:endParaRPr lang="zh-TW" altLang="en-US"/>
        </a:p>
      </dgm:t>
    </dgm:pt>
    <dgm:pt modelId="{D0F3DC1E-DC04-454B-890B-DA490F5D08BA}">
      <dgm:prSet phldrT="[文字]"/>
      <dgm:spPr/>
      <dgm:t>
        <a:bodyPr/>
        <a:lstStyle/>
        <a:p>
          <a:r>
            <a:rPr lang="en-US" altLang="zh-TW" smtClean="0"/>
            <a:t>依</a:t>
          </a:r>
          <a:r>
            <a:rPr lang="zh-TW" altLang="en-US" smtClean="0"/>
            <a:t>權限動態產生</a:t>
          </a:r>
          <a:r>
            <a:rPr lang="en-US" altLang="zh-TW" smtClean="0"/>
            <a:t>Menu</a:t>
          </a:r>
          <a:endParaRPr lang="zh-TW" altLang="en-US" dirty="0"/>
        </a:p>
      </dgm:t>
    </dgm:pt>
    <dgm:pt modelId="{2927B2FB-8DC8-4CDB-9DC1-415594BC2426}" type="parTrans" cxnId="{D65B019A-D307-4C72-BA58-82995845EC44}">
      <dgm:prSet/>
      <dgm:spPr/>
      <dgm:t>
        <a:bodyPr/>
        <a:lstStyle/>
        <a:p>
          <a:endParaRPr lang="zh-TW" altLang="en-US"/>
        </a:p>
      </dgm:t>
    </dgm:pt>
    <dgm:pt modelId="{CFA181C1-F353-4D4B-BA83-3595B684215F}" type="sibTrans" cxnId="{D65B019A-D307-4C72-BA58-82995845EC44}">
      <dgm:prSet/>
      <dgm:spPr/>
      <dgm:t>
        <a:bodyPr/>
        <a:lstStyle/>
        <a:p>
          <a:endParaRPr lang="zh-TW" altLang="en-US"/>
        </a:p>
      </dgm:t>
    </dgm:pt>
    <dgm:pt modelId="{75B91155-DF3A-4996-8653-0343F269207D}">
      <dgm:prSet phldrT="[文字]"/>
      <dgm:spPr/>
      <dgm:t>
        <a:bodyPr/>
        <a:lstStyle/>
        <a:p>
          <a:r>
            <a:rPr lang="zh-TW" altLang="en-US" smtClean="0"/>
            <a:t>設定</a:t>
          </a:r>
          <a:r>
            <a:rPr lang="en-US" altLang="zh-TW" smtClean="0"/>
            <a:t>CSS</a:t>
          </a:r>
          <a:endParaRPr lang="zh-TW" altLang="en-US" dirty="0"/>
        </a:p>
      </dgm:t>
    </dgm:pt>
    <dgm:pt modelId="{97AE9277-9E0E-40B4-A443-EB442FF933E3}" type="parTrans" cxnId="{81886F39-0D13-4388-BBB2-B426914E8281}">
      <dgm:prSet/>
      <dgm:spPr/>
      <dgm:t>
        <a:bodyPr/>
        <a:lstStyle/>
        <a:p>
          <a:endParaRPr lang="zh-TW" altLang="en-US"/>
        </a:p>
      </dgm:t>
    </dgm:pt>
    <dgm:pt modelId="{82EC35C1-987A-453D-A1B7-B18C2A2CAB4F}" type="sibTrans" cxnId="{81886F39-0D13-4388-BBB2-B426914E8281}">
      <dgm:prSet/>
      <dgm:spPr/>
      <dgm:t>
        <a:bodyPr/>
        <a:lstStyle/>
        <a:p>
          <a:endParaRPr lang="zh-TW" altLang="en-US"/>
        </a:p>
      </dgm:t>
    </dgm:pt>
    <dgm:pt modelId="{820F5F00-CED9-484B-AD4A-639C9D5299DB}" type="pres">
      <dgm:prSet presAssocID="{2123C5C7-9A66-4EB1-90A2-7B75D36DAA34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39C29EAF-816B-4207-BD6F-96276D767292}" type="pres">
      <dgm:prSet presAssocID="{AB4D42D2-2E32-4C3C-894F-0F07F871CF8E}" presName="parentLin" presStyleCnt="0"/>
      <dgm:spPr/>
    </dgm:pt>
    <dgm:pt modelId="{CF383EA0-1505-4292-B355-F6B9F524C267}" type="pres">
      <dgm:prSet presAssocID="{AB4D42D2-2E32-4C3C-894F-0F07F871CF8E}" presName="parentLeftMargin" presStyleLbl="node1" presStyleIdx="0" presStyleCnt="10"/>
      <dgm:spPr/>
      <dgm:t>
        <a:bodyPr/>
        <a:lstStyle/>
        <a:p>
          <a:endParaRPr lang="zh-TW" altLang="en-US"/>
        </a:p>
      </dgm:t>
    </dgm:pt>
    <dgm:pt modelId="{83E16768-8E53-4A61-A373-8FAB22A2B322}" type="pres">
      <dgm:prSet presAssocID="{AB4D42D2-2E32-4C3C-894F-0F07F871CF8E}" presName="parentText" presStyleLbl="node1" presStyleIdx="0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522DA7DC-F859-45B0-832F-85F3BA0AE608}" type="pres">
      <dgm:prSet presAssocID="{AB4D42D2-2E32-4C3C-894F-0F07F871CF8E}" presName="negativeSpace" presStyleCnt="0"/>
      <dgm:spPr/>
    </dgm:pt>
    <dgm:pt modelId="{6408B2D0-D7B5-4346-AE48-289591A87414}" type="pres">
      <dgm:prSet presAssocID="{AB4D42D2-2E32-4C3C-894F-0F07F871CF8E}" presName="childText" presStyleLbl="conFgAcc1" presStyleIdx="0" presStyleCnt="10">
        <dgm:presLayoutVars>
          <dgm:bulletEnabled val="1"/>
        </dgm:presLayoutVars>
      </dgm:prSet>
      <dgm:spPr/>
    </dgm:pt>
    <dgm:pt modelId="{67A23368-1BA3-4D25-B4B0-73B0975E2AB0}" type="pres">
      <dgm:prSet presAssocID="{8A5856E5-4A38-42AD-A340-95D861954328}" presName="spaceBetweenRectangles" presStyleCnt="0"/>
      <dgm:spPr/>
    </dgm:pt>
    <dgm:pt modelId="{04CA1829-8FD5-4E7F-9CF5-5988FFEF30CB}" type="pres">
      <dgm:prSet presAssocID="{5FA60E27-76C0-49E4-8508-45760A2824FF}" presName="parentLin" presStyleCnt="0"/>
      <dgm:spPr/>
    </dgm:pt>
    <dgm:pt modelId="{206067C5-44C9-4491-900E-9902D088ED36}" type="pres">
      <dgm:prSet presAssocID="{5FA60E27-76C0-49E4-8508-45760A2824FF}" presName="parentLeftMargin" presStyleLbl="node1" presStyleIdx="0" presStyleCnt="10"/>
      <dgm:spPr/>
      <dgm:t>
        <a:bodyPr/>
        <a:lstStyle/>
        <a:p>
          <a:endParaRPr lang="zh-TW" altLang="en-US"/>
        </a:p>
      </dgm:t>
    </dgm:pt>
    <dgm:pt modelId="{DE26029B-8574-4B15-A074-50360A5AC3C6}" type="pres">
      <dgm:prSet presAssocID="{5FA60E27-76C0-49E4-8508-45760A2824FF}" presName="parentText" presStyleLbl="node1" presStyleIdx="1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0FE4B18-8D5B-4DBE-9F09-847D65B4BF93}" type="pres">
      <dgm:prSet presAssocID="{5FA60E27-76C0-49E4-8508-45760A2824FF}" presName="negativeSpace" presStyleCnt="0"/>
      <dgm:spPr/>
    </dgm:pt>
    <dgm:pt modelId="{3FAF4B40-ADC4-43F8-8C41-F4A4065FC9D1}" type="pres">
      <dgm:prSet presAssocID="{5FA60E27-76C0-49E4-8508-45760A2824FF}" presName="childText" presStyleLbl="conFgAcc1" presStyleIdx="1" presStyleCnt="10">
        <dgm:presLayoutVars>
          <dgm:bulletEnabled val="1"/>
        </dgm:presLayoutVars>
      </dgm:prSet>
      <dgm:spPr/>
    </dgm:pt>
    <dgm:pt modelId="{7D48AA92-FDCE-4998-BCFB-D35A5983D76B}" type="pres">
      <dgm:prSet presAssocID="{3AD8C72D-C3A8-47B9-95E5-39103005699F}" presName="spaceBetweenRectangles" presStyleCnt="0"/>
      <dgm:spPr/>
    </dgm:pt>
    <dgm:pt modelId="{D87552E5-8B1A-46D4-A33A-0C8D756BE05D}" type="pres">
      <dgm:prSet presAssocID="{570729EF-9E81-4C0F-BA82-316A5D3AABC6}" presName="parentLin" presStyleCnt="0"/>
      <dgm:spPr/>
    </dgm:pt>
    <dgm:pt modelId="{EF340800-B5F3-424E-92F8-9C9186F76B4F}" type="pres">
      <dgm:prSet presAssocID="{570729EF-9E81-4C0F-BA82-316A5D3AABC6}" presName="parentLeftMargin" presStyleLbl="node1" presStyleIdx="1" presStyleCnt="10"/>
      <dgm:spPr/>
      <dgm:t>
        <a:bodyPr/>
        <a:lstStyle/>
        <a:p>
          <a:endParaRPr lang="zh-TW" altLang="en-US"/>
        </a:p>
      </dgm:t>
    </dgm:pt>
    <dgm:pt modelId="{1294DE02-DA7F-4188-BDAB-A428EFD39840}" type="pres">
      <dgm:prSet presAssocID="{570729EF-9E81-4C0F-BA82-316A5D3AABC6}" presName="parentText" presStyleLbl="node1" presStyleIdx="2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F02207C-E7F5-42CB-BEE9-4A42320E00C7}" type="pres">
      <dgm:prSet presAssocID="{570729EF-9E81-4C0F-BA82-316A5D3AABC6}" presName="negativeSpace" presStyleCnt="0"/>
      <dgm:spPr/>
    </dgm:pt>
    <dgm:pt modelId="{70E58596-2CC2-40F6-9C17-39DDA7AC96F8}" type="pres">
      <dgm:prSet presAssocID="{570729EF-9E81-4C0F-BA82-316A5D3AABC6}" presName="childText" presStyleLbl="conFgAcc1" presStyleIdx="2" presStyleCnt="10">
        <dgm:presLayoutVars>
          <dgm:bulletEnabled val="1"/>
        </dgm:presLayoutVars>
      </dgm:prSet>
      <dgm:spPr/>
    </dgm:pt>
    <dgm:pt modelId="{029E0BDC-A362-4CF4-BF44-19189B0A4B7C}" type="pres">
      <dgm:prSet presAssocID="{A0433F26-1141-489F-AF67-9066006C51FF}" presName="spaceBetweenRectangles" presStyleCnt="0"/>
      <dgm:spPr/>
    </dgm:pt>
    <dgm:pt modelId="{D12FF7B4-34F8-4930-A777-D17624957F0D}" type="pres">
      <dgm:prSet presAssocID="{437E402A-37C3-4C40-AA3F-A3613E4204BC}" presName="parentLin" presStyleCnt="0"/>
      <dgm:spPr/>
    </dgm:pt>
    <dgm:pt modelId="{56422BC3-BD80-4898-94A7-21F70DE6FD78}" type="pres">
      <dgm:prSet presAssocID="{437E402A-37C3-4C40-AA3F-A3613E4204BC}" presName="parentLeftMargin" presStyleLbl="node1" presStyleIdx="2" presStyleCnt="10"/>
      <dgm:spPr/>
      <dgm:t>
        <a:bodyPr/>
        <a:lstStyle/>
        <a:p>
          <a:endParaRPr lang="zh-TW" altLang="en-US"/>
        </a:p>
      </dgm:t>
    </dgm:pt>
    <dgm:pt modelId="{48AD9C3A-FAC4-4267-965A-C126E96E5D8D}" type="pres">
      <dgm:prSet presAssocID="{437E402A-37C3-4C40-AA3F-A3613E4204BC}" presName="parentText" presStyleLbl="node1" presStyleIdx="3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70B4624D-A9AC-493E-9E9E-901D3C72C5CE}" type="pres">
      <dgm:prSet presAssocID="{437E402A-37C3-4C40-AA3F-A3613E4204BC}" presName="negativeSpace" presStyleCnt="0"/>
      <dgm:spPr/>
    </dgm:pt>
    <dgm:pt modelId="{76052154-9F0D-4D19-8862-E8FF0FA565CE}" type="pres">
      <dgm:prSet presAssocID="{437E402A-37C3-4C40-AA3F-A3613E4204BC}" presName="childText" presStyleLbl="conFgAcc1" presStyleIdx="3" presStyleCnt="10">
        <dgm:presLayoutVars>
          <dgm:bulletEnabled val="1"/>
        </dgm:presLayoutVars>
      </dgm:prSet>
      <dgm:spPr/>
    </dgm:pt>
    <dgm:pt modelId="{E87C14DD-505D-4282-B45B-5E4097786D40}" type="pres">
      <dgm:prSet presAssocID="{7E7EBD90-DF77-44EC-BBC6-3E228E9C2E0C}" presName="spaceBetweenRectangles" presStyleCnt="0"/>
      <dgm:spPr/>
    </dgm:pt>
    <dgm:pt modelId="{8369CC7E-72CE-4ECF-A0A2-BE2C408DBC3B}" type="pres">
      <dgm:prSet presAssocID="{01825359-78FB-41D2-A350-3A5220F8EEDE}" presName="parentLin" presStyleCnt="0"/>
      <dgm:spPr/>
    </dgm:pt>
    <dgm:pt modelId="{AF4B57DA-6A88-4625-86B8-4FE5E54FFB7A}" type="pres">
      <dgm:prSet presAssocID="{01825359-78FB-41D2-A350-3A5220F8EEDE}" presName="parentLeftMargin" presStyleLbl="node1" presStyleIdx="3" presStyleCnt="10"/>
      <dgm:spPr/>
      <dgm:t>
        <a:bodyPr/>
        <a:lstStyle/>
        <a:p>
          <a:endParaRPr lang="zh-TW" altLang="en-US"/>
        </a:p>
      </dgm:t>
    </dgm:pt>
    <dgm:pt modelId="{68ADCD6D-F8F9-4C41-AB41-95EC06024783}" type="pres">
      <dgm:prSet presAssocID="{01825359-78FB-41D2-A350-3A5220F8EEDE}" presName="parentText" presStyleLbl="node1" presStyleIdx="4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A1B023A-A096-4369-87FE-08F7E74BA943}" type="pres">
      <dgm:prSet presAssocID="{01825359-78FB-41D2-A350-3A5220F8EEDE}" presName="negativeSpace" presStyleCnt="0"/>
      <dgm:spPr/>
    </dgm:pt>
    <dgm:pt modelId="{E1222E1D-1594-48F1-A610-56EEC5C3F2FC}" type="pres">
      <dgm:prSet presAssocID="{01825359-78FB-41D2-A350-3A5220F8EEDE}" presName="childText" presStyleLbl="conFgAcc1" presStyleIdx="4" presStyleCnt="10">
        <dgm:presLayoutVars>
          <dgm:bulletEnabled val="1"/>
        </dgm:presLayoutVars>
      </dgm:prSet>
      <dgm:spPr/>
    </dgm:pt>
    <dgm:pt modelId="{2566308E-08D7-4B51-B6DD-EF2ABCAE10B0}" type="pres">
      <dgm:prSet presAssocID="{D0FEEE69-2C94-4FCB-A6B2-B1C4A80F60C2}" presName="spaceBetweenRectangles" presStyleCnt="0"/>
      <dgm:spPr/>
    </dgm:pt>
    <dgm:pt modelId="{1B977C7A-D6CC-40F8-A80E-A3B58AD9960B}" type="pres">
      <dgm:prSet presAssocID="{75B91155-DF3A-4996-8653-0343F269207D}" presName="parentLin" presStyleCnt="0"/>
      <dgm:spPr/>
    </dgm:pt>
    <dgm:pt modelId="{BE9EE0A2-28CF-42B1-BD45-E67D0A12DDA4}" type="pres">
      <dgm:prSet presAssocID="{75B91155-DF3A-4996-8653-0343F269207D}" presName="parentLeftMargin" presStyleLbl="node1" presStyleIdx="4" presStyleCnt="10"/>
      <dgm:spPr/>
      <dgm:t>
        <a:bodyPr/>
        <a:lstStyle/>
        <a:p>
          <a:endParaRPr lang="zh-TW" altLang="en-US"/>
        </a:p>
      </dgm:t>
    </dgm:pt>
    <dgm:pt modelId="{122478BE-1F92-44F9-8196-B318BFBCFF7E}" type="pres">
      <dgm:prSet presAssocID="{75B91155-DF3A-4996-8653-0343F269207D}" presName="parentText" presStyleLbl="node1" presStyleIdx="5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F56CFA91-B198-4375-9398-9DD72B94E4F8}" type="pres">
      <dgm:prSet presAssocID="{75B91155-DF3A-4996-8653-0343F269207D}" presName="negativeSpace" presStyleCnt="0"/>
      <dgm:spPr/>
    </dgm:pt>
    <dgm:pt modelId="{D964BCAD-1F96-46FF-ADD0-ACAC98094293}" type="pres">
      <dgm:prSet presAssocID="{75B91155-DF3A-4996-8653-0343F269207D}" presName="childText" presStyleLbl="conFgAcc1" presStyleIdx="5" presStyleCnt="10">
        <dgm:presLayoutVars>
          <dgm:bulletEnabled val="1"/>
        </dgm:presLayoutVars>
      </dgm:prSet>
      <dgm:spPr/>
    </dgm:pt>
    <dgm:pt modelId="{3E721F17-6326-446F-9ED1-F5929FA324A5}" type="pres">
      <dgm:prSet presAssocID="{82EC35C1-987A-453D-A1B7-B18C2A2CAB4F}" presName="spaceBetweenRectangles" presStyleCnt="0"/>
      <dgm:spPr/>
    </dgm:pt>
    <dgm:pt modelId="{17354150-020D-42F9-BA90-2CE3395F950A}" type="pres">
      <dgm:prSet presAssocID="{AB8AFE0A-C006-49DA-911D-A9CB61A98A2B}" presName="parentLin" presStyleCnt="0"/>
      <dgm:spPr/>
    </dgm:pt>
    <dgm:pt modelId="{B25AE6D2-6807-446B-B913-475927F4482B}" type="pres">
      <dgm:prSet presAssocID="{AB8AFE0A-C006-49DA-911D-A9CB61A98A2B}" presName="parentLeftMargin" presStyleLbl="node1" presStyleIdx="5" presStyleCnt="10"/>
      <dgm:spPr/>
      <dgm:t>
        <a:bodyPr/>
        <a:lstStyle/>
        <a:p>
          <a:endParaRPr lang="zh-TW" altLang="en-US"/>
        </a:p>
      </dgm:t>
    </dgm:pt>
    <dgm:pt modelId="{3313DD66-44CA-404A-9D14-00908CC712BB}" type="pres">
      <dgm:prSet presAssocID="{AB8AFE0A-C006-49DA-911D-A9CB61A98A2B}" presName="parentText" presStyleLbl="node1" presStyleIdx="6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73B7DF3-D184-451F-9E6D-1DA179A80651}" type="pres">
      <dgm:prSet presAssocID="{AB8AFE0A-C006-49DA-911D-A9CB61A98A2B}" presName="negativeSpace" presStyleCnt="0"/>
      <dgm:spPr/>
    </dgm:pt>
    <dgm:pt modelId="{15256ADA-425E-4101-B10E-4A9ACE428E54}" type="pres">
      <dgm:prSet presAssocID="{AB8AFE0A-C006-49DA-911D-A9CB61A98A2B}" presName="childText" presStyleLbl="conFgAcc1" presStyleIdx="6" presStyleCnt="10">
        <dgm:presLayoutVars>
          <dgm:bulletEnabled val="1"/>
        </dgm:presLayoutVars>
      </dgm:prSet>
      <dgm:spPr/>
    </dgm:pt>
    <dgm:pt modelId="{0B3CC553-C9C3-42DB-9077-F3B2B77DC2C5}" type="pres">
      <dgm:prSet presAssocID="{A0C77136-4160-45F8-917F-22628AA00630}" presName="spaceBetweenRectangles" presStyleCnt="0"/>
      <dgm:spPr/>
    </dgm:pt>
    <dgm:pt modelId="{DE4800F4-B229-45E3-906E-DB5E8BA1D9B9}" type="pres">
      <dgm:prSet presAssocID="{07B72CCE-7DF6-4DA5-A4E2-9C15DE46F4D6}" presName="parentLin" presStyleCnt="0"/>
      <dgm:spPr/>
    </dgm:pt>
    <dgm:pt modelId="{EFB33354-1F5A-41E1-8B7B-886209907D10}" type="pres">
      <dgm:prSet presAssocID="{07B72CCE-7DF6-4DA5-A4E2-9C15DE46F4D6}" presName="parentLeftMargin" presStyleLbl="node1" presStyleIdx="6" presStyleCnt="10"/>
      <dgm:spPr/>
      <dgm:t>
        <a:bodyPr/>
        <a:lstStyle/>
        <a:p>
          <a:endParaRPr lang="zh-TW" altLang="en-US"/>
        </a:p>
      </dgm:t>
    </dgm:pt>
    <dgm:pt modelId="{F6E2B0BC-6F81-44B0-987B-55926C4B4416}" type="pres">
      <dgm:prSet presAssocID="{07B72CCE-7DF6-4DA5-A4E2-9C15DE46F4D6}" presName="parentText" presStyleLbl="node1" presStyleIdx="7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A07C46F9-E0E9-481B-A89D-1BE6D41A6E82}" type="pres">
      <dgm:prSet presAssocID="{07B72CCE-7DF6-4DA5-A4E2-9C15DE46F4D6}" presName="negativeSpace" presStyleCnt="0"/>
      <dgm:spPr/>
    </dgm:pt>
    <dgm:pt modelId="{7F23B642-94C6-4F36-811A-E38A1665EBF7}" type="pres">
      <dgm:prSet presAssocID="{07B72CCE-7DF6-4DA5-A4E2-9C15DE46F4D6}" presName="childText" presStyleLbl="conFgAcc1" presStyleIdx="7" presStyleCnt="10">
        <dgm:presLayoutVars>
          <dgm:bulletEnabled val="1"/>
        </dgm:presLayoutVars>
      </dgm:prSet>
      <dgm:spPr/>
    </dgm:pt>
    <dgm:pt modelId="{D41D6B74-0586-402E-BEEA-8B240284268B}" type="pres">
      <dgm:prSet presAssocID="{BBA3B591-61C3-43CA-B81F-1A2961C8CDE1}" presName="spaceBetweenRectangles" presStyleCnt="0"/>
      <dgm:spPr/>
    </dgm:pt>
    <dgm:pt modelId="{E69AC39C-ED2A-415B-A829-830C37834CF7}" type="pres">
      <dgm:prSet presAssocID="{B6B75DED-10F8-4471-8245-4AA88773375F}" presName="parentLin" presStyleCnt="0"/>
      <dgm:spPr/>
    </dgm:pt>
    <dgm:pt modelId="{D7AECAD9-DB50-47D1-9ED9-C171DA23B476}" type="pres">
      <dgm:prSet presAssocID="{B6B75DED-10F8-4471-8245-4AA88773375F}" presName="parentLeftMargin" presStyleLbl="node1" presStyleIdx="7" presStyleCnt="10"/>
      <dgm:spPr/>
      <dgm:t>
        <a:bodyPr/>
        <a:lstStyle/>
        <a:p>
          <a:endParaRPr lang="zh-TW" altLang="en-US"/>
        </a:p>
      </dgm:t>
    </dgm:pt>
    <dgm:pt modelId="{F83DD85D-9223-4E13-938A-00F4D89DDAC3}" type="pres">
      <dgm:prSet presAssocID="{B6B75DED-10F8-4471-8245-4AA88773375F}" presName="parentText" presStyleLbl="node1" presStyleIdx="8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2B3E134E-DF20-4BB6-9D08-A1CE12CCF80A}" type="pres">
      <dgm:prSet presAssocID="{B6B75DED-10F8-4471-8245-4AA88773375F}" presName="negativeSpace" presStyleCnt="0"/>
      <dgm:spPr/>
    </dgm:pt>
    <dgm:pt modelId="{69CC6C99-0BEC-4231-B565-878B6A38742D}" type="pres">
      <dgm:prSet presAssocID="{B6B75DED-10F8-4471-8245-4AA88773375F}" presName="childText" presStyleLbl="conFgAcc1" presStyleIdx="8" presStyleCnt="10">
        <dgm:presLayoutVars>
          <dgm:bulletEnabled val="1"/>
        </dgm:presLayoutVars>
      </dgm:prSet>
      <dgm:spPr/>
    </dgm:pt>
    <dgm:pt modelId="{DE115E6A-13FD-4D2D-BE80-6CB93E5EC48F}" type="pres">
      <dgm:prSet presAssocID="{E345DB57-45CB-4E4E-819D-B45117EE4DA3}" presName="spaceBetweenRectangles" presStyleCnt="0"/>
      <dgm:spPr/>
    </dgm:pt>
    <dgm:pt modelId="{D4DACD7B-F046-4724-81F2-5EA4DD89F5B7}" type="pres">
      <dgm:prSet presAssocID="{D0F3DC1E-DC04-454B-890B-DA490F5D08BA}" presName="parentLin" presStyleCnt="0"/>
      <dgm:spPr/>
    </dgm:pt>
    <dgm:pt modelId="{B3A55E33-8054-4FF7-948E-0E317B33006D}" type="pres">
      <dgm:prSet presAssocID="{D0F3DC1E-DC04-454B-890B-DA490F5D08BA}" presName="parentLeftMargin" presStyleLbl="node1" presStyleIdx="8" presStyleCnt="10"/>
      <dgm:spPr/>
      <dgm:t>
        <a:bodyPr/>
        <a:lstStyle/>
        <a:p>
          <a:endParaRPr lang="zh-TW" altLang="en-US"/>
        </a:p>
      </dgm:t>
    </dgm:pt>
    <dgm:pt modelId="{AB71FD2A-BCC1-473C-82F6-D03E9D951133}" type="pres">
      <dgm:prSet presAssocID="{D0F3DC1E-DC04-454B-890B-DA490F5D08BA}" presName="parentText" presStyleLbl="node1" presStyleIdx="9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9543AFC-FFEB-4899-865D-9A31814F85C1}" type="pres">
      <dgm:prSet presAssocID="{D0F3DC1E-DC04-454B-890B-DA490F5D08BA}" presName="negativeSpace" presStyleCnt="0"/>
      <dgm:spPr/>
    </dgm:pt>
    <dgm:pt modelId="{48F79520-0516-4004-A71E-BA3A40838372}" type="pres">
      <dgm:prSet presAssocID="{D0F3DC1E-DC04-454B-890B-DA490F5D08BA}" presName="childText" presStyleLbl="conFgAcc1" presStyleIdx="9" presStyleCnt="10">
        <dgm:presLayoutVars>
          <dgm:bulletEnabled val="1"/>
        </dgm:presLayoutVars>
      </dgm:prSet>
      <dgm:spPr/>
    </dgm:pt>
  </dgm:ptLst>
  <dgm:cxnLst>
    <dgm:cxn modelId="{5002C1D8-751E-4B9C-B74D-158EB7CEE0EB}" type="presOf" srcId="{01825359-78FB-41D2-A350-3A5220F8EEDE}" destId="{68ADCD6D-F8F9-4C41-AB41-95EC06024783}" srcOrd="1" destOrd="0" presId="urn:microsoft.com/office/officeart/2005/8/layout/list1"/>
    <dgm:cxn modelId="{511FEC97-338B-47A2-A3A1-9A084AB9D848}" type="presOf" srcId="{D0F3DC1E-DC04-454B-890B-DA490F5D08BA}" destId="{AB71FD2A-BCC1-473C-82F6-D03E9D951133}" srcOrd="1" destOrd="0" presId="urn:microsoft.com/office/officeart/2005/8/layout/list1"/>
    <dgm:cxn modelId="{584556A0-378D-4DFA-95FB-7ED86E25C8BD}" srcId="{2123C5C7-9A66-4EB1-90A2-7B75D36DAA34}" destId="{07B72CCE-7DF6-4DA5-A4E2-9C15DE46F4D6}" srcOrd="7" destOrd="0" parTransId="{735DEE64-FD8C-4DA5-9F8E-2687DD53ED2E}" sibTransId="{BBA3B591-61C3-43CA-B81F-1A2961C8CDE1}"/>
    <dgm:cxn modelId="{D65B019A-D307-4C72-BA58-82995845EC44}" srcId="{2123C5C7-9A66-4EB1-90A2-7B75D36DAA34}" destId="{D0F3DC1E-DC04-454B-890B-DA490F5D08BA}" srcOrd="9" destOrd="0" parTransId="{2927B2FB-8DC8-4CDB-9DC1-415594BC2426}" sibTransId="{CFA181C1-F353-4D4B-BA83-3595B684215F}"/>
    <dgm:cxn modelId="{A063F25F-2B0A-4C45-818B-DE021BE4A4E9}" srcId="{2123C5C7-9A66-4EB1-90A2-7B75D36DAA34}" destId="{01825359-78FB-41D2-A350-3A5220F8EEDE}" srcOrd="4" destOrd="0" parTransId="{553309FB-F8DE-46C8-B4A2-FE6FBA3D84D6}" sibTransId="{D0FEEE69-2C94-4FCB-A6B2-B1C4A80F60C2}"/>
    <dgm:cxn modelId="{81DC943F-61D7-450A-9B96-3DC5D207BFE4}" type="presOf" srcId="{437E402A-37C3-4C40-AA3F-A3613E4204BC}" destId="{56422BC3-BD80-4898-94A7-21F70DE6FD78}" srcOrd="0" destOrd="0" presId="urn:microsoft.com/office/officeart/2005/8/layout/list1"/>
    <dgm:cxn modelId="{9452CC51-3108-455B-9975-D8DA0FBF1BF3}" srcId="{2123C5C7-9A66-4EB1-90A2-7B75D36DAA34}" destId="{5FA60E27-76C0-49E4-8508-45760A2824FF}" srcOrd="1" destOrd="0" parTransId="{A06DA8CE-8234-4CC2-BCCE-2F677697FEAF}" sibTransId="{3AD8C72D-C3A8-47B9-95E5-39103005699F}"/>
    <dgm:cxn modelId="{1FCE48CA-E25E-4B17-9714-B1DFC5B84B00}" type="presOf" srcId="{75B91155-DF3A-4996-8653-0343F269207D}" destId="{BE9EE0A2-28CF-42B1-BD45-E67D0A12DDA4}" srcOrd="0" destOrd="0" presId="urn:microsoft.com/office/officeart/2005/8/layout/list1"/>
    <dgm:cxn modelId="{922C5F8F-C0BE-4385-BF4E-FB34A24B9F99}" type="presOf" srcId="{75B91155-DF3A-4996-8653-0343F269207D}" destId="{122478BE-1F92-44F9-8196-B318BFBCFF7E}" srcOrd="1" destOrd="0" presId="urn:microsoft.com/office/officeart/2005/8/layout/list1"/>
    <dgm:cxn modelId="{651DC946-F626-458A-B0D1-482811200DB4}" srcId="{2123C5C7-9A66-4EB1-90A2-7B75D36DAA34}" destId="{570729EF-9E81-4C0F-BA82-316A5D3AABC6}" srcOrd="2" destOrd="0" parTransId="{7FA060FF-9F0B-4919-AD2D-BA0FAC2A6933}" sibTransId="{A0433F26-1141-489F-AF67-9066006C51FF}"/>
    <dgm:cxn modelId="{5E80FDD5-BCE0-4E8C-BE68-7482237FA05A}" type="presOf" srcId="{AB4D42D2-2E32-4C3C-894F-0F07F871CF8E}" destId="{CF383EA0-1505-4292-B355-F6B9F524C267}" srcOrd="0" destOrd="0" presId="urn:microsoft.com/office/officeart/2005/8/layout/list1"/>
    <dgm:cxn modelId="{A86ECB79-5DDA-45D4-8686-362A277A2B99}" type="presOf" srcId="{570729EF-9E81-4C0F-BA82-316A5D3AABC6}" destId="{EF340800-B5F3-424E-92F8-9C9186F76B4F}" srcOrd="0" destOrd="0" presId="urn:microsoft.com/office/officeart/2005/8/layout/list1"/>
    <dgm:cxn modelId="{D74ACE2F-9B36-447B-9F9C-6382FC22F5E9}" type="presOf" srcId="{AB4D42D2-2E32-4C3C-894F-0F07F871CF8E}" destId="{83E16768-8E53-4A61-A373-8FAB22A2B322}" srcOrd="1" destOrd="0" presId="urn:microsoft.com/office/officeart/2005/8/layout/list1"/>
    <dgm:cxn modelId="{D64EE702-4AC1-44E8-ADE7-A948B32FCD83}" type="presOf" srcId="{B6B75DED-10F8-4471-8245-4AA88773375F}" destId="{F83DD85D-9223-4E13-938A-00F4D89DDAC3}" srcOrd="1" destOrd="0" presId="urn:microsoft.com/office/officeart/2005/8/layout/list1"/>
    <dgm:cxn modelId="{633D96E1-F6C5-4666-B23D-FD5CC2204415}" type="presOf" srcId="{AB8AFE0A-C006-49DA-911D-A9CB61A98A2B}" destId="{B25AE6D2-6807-446B-B913-475927F4482B}" srcOrd="0" destOrd="0" presId="urn:microsoft.com/office/officeart/2005/8/layout/list1"/>
    <dgm:cxn modelId="{BADBC187-76F8-4281-9501-790225D80C89}" type="presOf" srcId="{570729EF-9E81-4C0F-BA82-316A5D3AABC6}" destId="{1294DE02-DA7F-4188-BDAB-A428EFD39840}" srcOrd="1" destOrd="0" presId="urn:microsoft.com/office/officeart/2005/8/layout/list1"/>
    <dgm:cxn modelId="{51654731-39D9-42B0-8688-63B86039D510}" srcId="{2123C5C7-9A66-4EB1-90A2-7B75D36DAA34}" destId="{437E402A-37C3-4C40-AA3F-A3613E4204BC}" srcOrd="3" destOrd="0" parTransId="{E679EA60-08BD-4817-95FD-1187E498ECB6}" sibTransId="{7E7EBD90-DF77-44EC-BBC6-3E228E9C2E0C}"/>
    <dgm:cxn modelId="{5005F2A3-EA7F-49B8-9E2B-86BC9FBF4315}" srcId="{2123C5C7-9A66-4EB1-90A2-7B75D36DAA34}" destId="{AB4D42D2-2E32-4C3C-894F-0F07F871CF8E}" srcOrd="0" destOrd="0" parTransId="{D74157BE-3523-40C4-BD68-213B7DC75895}" sibTransId="{8A5856E5-4A38-42AD-A340-95D861954328}"/>
    <dgm:cxn modelId="{FC082904-FD28-4FA5-B192-F23E7A3D01FB}" type="presOf" srcId="{AB8AFE0A-C006-49DA-911D-A9CB61A98A2B}" destId="{3313DD66-44CA-404A-9D14-00908CC712BB}" srcOrd="1" destOrd="0" presId="urn:microsoft.com/office/officeart/2005/8/layout/list1"/>
    <dgm:cxn modelId="{DEEFE51D-DBD1-4A07-861B-A5C0827582D8}" type="presOf" srcId="{B6B75DED-10F8-4471-8245-4AA88773375F}" destId="{D7AECAD9-DB50-47D1-9ED9-C171DA23B476}" srcOrd="0" destOrd="0" presId="urn:microsoft.com/office/officeart/2005/8/layout/list1"/>
    <dgm:cxn modelId="{552BFED2-BAD8-4828-AD55-48495A4E7EC1}" type="presOf" srcId="{5FA60E27-76C0-49E4-8508-45760A2824FF}" destId="{DE26029B-8574-4B15-A074-50360A5AC3C6}" srcOrd="1" destOrd="0" presId="urn:microsoft.com/office/officeart/2005/8/layout/list1"/>
    <dgm:cxn modelId="{11C3BBA5-B6AE-4B74-B42A-3D9E8F363F83}" type="presOf" srcId="{01825359-78FB-41D2-A350-3A5220F8EEDE}" destId="{AF4B57DA-6A88-4625-86B8-4FE5E54FFB7A}" srcOrd="0" destOrd="0" presId="urn:microsoft.com/office/officeart/2005/8/layout/list1"/>
    <dgm:cxn modelId="{36DB033B-007B-4B77-A903-9E2E21E5B2BC}" type="presOf" srcId="{437E402A-37C3-4C40-AA3F-A3613E4204BC}" destId="{48AD9C3A-FAC4-4267-965A-C126E96E5D8D}" srcOrd="1" destOrd="0" presId="urn:microsoft.com/office/officeart/2005/8/layout/list1"/>
    <dgm:cxn modelId="{81886F39-0D13-4388-BBB2-B426914E8281}" srcId="{2123C5C7-9A66-4EB1-90A2-7B75D36DAA34}" destId="{75B91155-DF3A-4996-8653-0343F269207D}" srcOrd="5" destOrd="0" parTransId="{97AE9277-9E0E-40B4-A443-EB442FF933E3}" sibTransId="{82EC35C1-987A-453D-A1B7-B18C2A2CAB4F}"/>
    <dgm:cxn modelId="{E4649ED8-B909-4867-B60F-02462CFF41AA}" srcId="{2123C5C7-9A66-4EB1-90A2-7B75D36DAA34}" destId="{B6B75DED-10F8-4471-8245-4AA88773375F}" srcOrd="8" destOrd="0" parTransId="{08CF929F-ED9B-4D71-9E67-340E8C204A1D}" sibTransId="{E345DB57-45CB-4E4E-819D-B45117EE4DA3}"/>
    <dgm:cxn modelId="{2F3B37C0-28F1-481C-A666-8E08E15AAFBC}" srcId="{2123C5C7-9A66-4EB1-90A2-7B75D36DAA34}" destId="{AB8AFE0A-C006-49DA-911D-A9CB61A98A2B}" srcOrd="6" destOrd="0" parTransId="{84724C05-8795-46CB-BF81-A8034FBF449F}" sibTransId="{A0C77136-4160-45F8-917F-22628AA00630}"/>
    <dgm:cxn modelId="{D9C3099C-478E-4058-BE7D-DA4268A9E034}" type="presOf" srcId="{07B72CCE-7DF6-4DA5-A4E2-9C15DE46F4D6}" destId="{EFB33354-1F5A-41E1-8B7B-886209907D10}" srcOrd="0" destOrd="0" presId="urn:microsoft.com/office/officeart/2005/8/layout/list1"/>
    <dgm:cxn modelId="{2B0002BB-38A3-4934-B80B-35BF56EC7434}" type="presOf" srcId="{07B72CCE-7DF6-4DA5-A4E2-9C15DE46F4D6}" destId="{F6E2B0BC-6F81-44B0-987B-55926C4B4416}" srcOrd="1" destOrd="0" presId="urn:microsoft.com/office/officeart/2005/8/layout/list1"/>
    <dgm:cxn modelId="{EA5A7000-3600-41A7-8269-AC3F4A08B9C3}" type="presOf" srcId="{2123C5C7-9A66-4EB1-90A2-7B75D36DAA34}" destId="{820F5F00-CED9-484B-AD4A-639C9D5299DB}" srcOrd="0" destOrd="0" presId="urn:microsoft.com/office/officeart/2005/8/layout/list1"/>
    <dgm:cxn modelId="{7281571E-5D84-4AE2-89C3-6F9D7F0BDCA3}" type="presOf" srcId="{D0F3DC1E-DC04-454B-890B-DA490F5D08BA}" destId="{B3A55E33-8054-4FF7-948E-0E317B33006D}" srcOrd="0" destOrd="0" presId="urn:microsoft.com/office/officeart/2005/8/layout/list1"/>
    <dgm:cxn modelId="{DA81B4C7-0FD1-48E6-B091-9D9FEA066ED0}" type="presOf" srcId="{5FA60E27-76C0-49E4-8508-45760A2824FF}" destId="{206067C5-44C9-4491-900E-9902D088ED36}" srcOrd="0" destOrd="0" presId="urn:microsoft.com/office/officeart/2005/8/layout/list1"/>
    <dgm:cxn modelId="{390E8362-0347-4AB7-8E75-1607D85A0006}" type="presParOf" srcId="{820F5F00-CED9-484B-AD4A-639C9D5299DB}" destId="{39C29EAF-816B-4207-BD6F-96276D767292}" srcOrd="0" destOrd="0" presId="urn:microsoft.com/office/officeart/2005/8/layout/list1"/>
    <dgm:cxn modelId="{2545BD6C-CBD8-415F-A7A2-DDD936620C82}" type="presParOf" srcId="{39C29EAF-816B-4207-BD6F-96276D767292}" destId="{CF383EA0-1505-4292-B355-F6B9F524C267}" srcOrd="0" destOrd="0" presId="urn:microsoft.com/office/officeart/2005/8/layout/list1"/>
    <dgm:cxn modelId="{8E4B499C-BD5A-443F-88AE-B49E5BAA7D2B}" type="presParOf" srcId="{39C29EAF-816B-4207-BD6F-96276D767292}" destId="{83E16768-8E53-4A61-A373-8FAB22A2B322}" srcOrd="1" destOrd="0" presId="urn:microsoft.com/office/officeart/2005/8/layout/list1"/>
    <dgm:cxn modelId="{27A6FC7F-8D52-4DC8-9E9B-29E28F19B6BB}" type="presParOf" srcId="{820F5F00-CED9-484B-AD4A-639C9D5299DB}" destId="{522DA7DC-F859-45B0-832F-85F3BA0AE608}" srcOrd="1" destOrd="0" presId="urn:microsoft.com/office/officeart/2005/8/layout/list1"/>
    <dgm:cxn modelId="{F0649B41-2372-45C3-9BEA-69DB0024AFD4}" type="presParOf" srcId="{820F5F00-CED9-484B-AD4A-639C9D5299DB}" destId="{6408B2D0-D7B5-4346-AE48-289591A87414}" srcOrd="2" destOrd="0" presId="urn:microsoft.com/office/officeart/2005/8/layout/list1"/>
    <dgm:cxn modelId="{69BC6EFD-026C-414A-AFA3-654157B1874C}" type="presParOf" srcId="{820F5F00-CED9-484B-AD4A-639C9D5299DB}" destId="{67A23368-1BA3-4D25-B4B0-73B0975E2AB0}" srcOrd="3" destOrd="0" presId="urn:microsoft.com/office/officeart/2005/8/layout/list1"/>
    <dgm:cxn modelId="{9F446AC7-1826-41DD-ADBF-AFA17E9D8117}" type="presParOf" srcId="{820F5F00-CED9-484B-AD4A-639C9D5299DB}" destId="{04CA1829-8FD5-4E7F-9CF5-5988FFEF30CB}" srcOrd="4" destOrd="0" presId="urn:microsoft.com/office/officeart/2005/8/layout/list1"/>
    <dgm:cxn modelId="{F2DC45F9-751C-410E-9DCE-C6D3389AD946}" type="presParOf" srcId="{04CA1829-8FD5-4E7F-9CF5-5988FFEF30CB}" destId="{206067C5-44C9-4491-900E-9902D088ED36}" srcOrd="0" destOrd="0" presId="urn:microsoft.com/office/officeart/2005/8/layout/list1"/>
    <dgm:cxn modelId="{829F8920-69F0-4DD4-9319-615DA1D40AB2}" type="presParOf" srcId="{04CA1829-8FD5-4E7F-9CF5-5988FFEF30CB}" destId="{DE26029B-8574-4B15-A074-50360A5AC3C6}" srcOrd="1" destOrd="0" presId="urn:microsoft.com/office/officeart/2005/8/layout/list1"/>
    <dgm:cxn modelId="{69C6BBAE-4676-4CA6-8108-88E2EAB3AB14}" type="presParOf" srcId="{820F5F00-CED9-484B-AD4A-639C9D5299DB}" destId="{B0FE4B18-8D5B-4DBE-9F09-847D65B4BF93}" srcOrd="5" destOrd="0" presId="urn:microsoft.com/office/officeart/2005/8/layout/list1"/>
    <dgm:cxn modelId="{63C03DFA-EB3A-49EA-8E5B-9192A654529A}" type="presParOf" srcId="{820F5F00-CED9-484B-AD4A-639C9D5299DB}" destId="{3FAF4B40-ADC4-43F8-8C41-F4A4065FC9D1}" srcOrd="6" destOrd="0" presId="urn:microsoft.com/office/officeart/2005/8/layout/list1"/>
    <dgm:cxn modelId="{FA918B16-5A71-4FDC-AB69-3E176EE2E89B}" type="presParOf" srcId="{820F5F00-CED9-484B-AD4A-639C9D5299DB}" destId="{7D48AA92-FDCE-4998-BCFB-D35A5983D76B}" srcOrd="7" destOrd="0" presId="urn:microsoft.com/office/officeart/2005/8/layout/list1"/>
    <dgm:cxn modelId="{B2F8C5E7-167E-439E-BC00-1ABDF7A03B13}" type="presParOf" srcId="{820F5F00-CED9-484B-AD4A-639C9D5299DB}" destId="{D87552E5-8B1A-46D4-A33A-0C8D756BE05D}" srcOrd="8" destOrd="0" presId="urn:microsoft.com/office/officeart/2005/8/layout/list1"/>
    <dgm:cxn modelId="{C288F4E8-C497-4D2E-B6E0-E461422CFC72}" type="presParOf" srcId="{D87552E5-8B1A-46D4-A33A-0C8D756BE05D}" destId="{EF340800-B5F3-424E-92F8-9C9186F76B4F}" srcOrd="0" destOrd="0" presId="urn:microsoft.com/office/officeart/2005/8/layout/list1"/>
    <dgm:cxn modelId="{2B6BA6F5-00EF-458C-BCEC-B445681AB66A}" type="presParOf" srcId="{D87552E5-8B1A-46D4-A33A-0C8D756BE05D}" destId="{1294DE02-DA7F-4188-BDAB-A428EFD39840}" srcOrd="1" destOrd="0" presId="urn:microsoft.com/office/officeart/2005/8/layout/list1"/>
    <dgm:cxn modelId="{681163D2-92B5-4F3E-8C6C-93E055F0DFEA}" type="presParOf" srcId="{820F5F00-CED9-484B-AD4A-639C9D5299DB}" destId="{6F02207C-E7F5-42CB-BEE9-4A42320E00C7}" srcOrd="9" destOrd="0" presId="urn:microsoft.com/office/officeart/2005/8/layout/list1"/>
    <dgm:cxn modelId="{17778198-2708-4E0A-BF85-0900A728E5DA}" type="presParOf" srcId="{820F5F00-CED9-484B-AD4A-639C9D5299DB}" destId="{70E58596-2CC2-40F6-9C17-39DDA7AC96F8}" srcOrd="10" destOrd="0" presId="urn:microsoft.com/office/officeart/2005/8/layout/list1"/>
    <dgm:cxn modelId="{08187905-5D3C-4C04-AABA-88CFEAE679AC}" type="presParOf" srcId="{820F5F00-CED9-484B-AD4A-639C9D5299DB}" destId="{029E0BDC-A362-4CF4-BF44-19189B0A4B7C}" srcOrd="11" destOrd="0" presId="urn:microsoft.com/office/officeart/2005/8/layout/list1"/>
    <dgm:cxn modelId="{35E1EACF-43C9-4D32-9A73-3B08FAD57638}" type="presParOf" srcId="{820F5F00-CED9-484B-AD4A-639C9D5299DB}" destId="{D12FF7B4-34F8-4930-A777-D17624957F0D}" srcOrd="12" destOrd="0" presId="urn:microsoft.com/office/officeart/2005/8/layout/list1"/>
    <dgm:cxn modelId="{7C8B6059-95DB-44C6-A9C6-E1759FFF310A}" type="presParOf" srcId="{D12FF7B4-34F8-4930-A777-D17624957F0D}" destId="{56422BC3-BD80-4898-94A7-21F70DE6FD78}" srcOrd="0" destOrd="0" presId="urn:microsoft.com/office/officeart/2005/8/layout/list1"/>
    <dgm:cxn modelId="{80467CA9-0890-419A-9872-A4BF51D2344F}" type="presParOf" srcId="{D12FF7B4-34F8-4930-A777-D17624957F0D}" destId="{48AD9C3A-FAC4-4267-965A-C126E96E5D8D}" srcOrd="1" destOrd="0" presId="urn:microsoft.com/office/officeart/2005/8/layout/list1"/>
    <dgm:cxn modelId="{BECFB4C6-C6D7-4D94-A0C8-0A398F8BB028}" type="presParOf" srcId="{820F5F00-CED9-484B-AD4A-639C9D5299DB}" destId="{70B4624D-A9AC-493E-9E9E-901D3C72C5CE}" srcOrd="13" destOrd="0" presId="urn:microsoft.com/office/officeart/2005/8/layout/list1"/>
    <dgm:cxn modelId="{EE39BC97-5C22-4A3C-A6AC-53AA12F87399}" type="presParOf" srcId="{820F5F00-CED9-484B-AD4A-639C9D5299DB}" destId="{76052154-9F0D-4D19-8862-E8FF0FA565CE}" srcOrd="14" destOrd="0" presId="urn:microsoft.com/office/officeart/2005/8/layout/list1"/>
    <dgm:cxn modelId="{41E7DEE3-C4D6-4BFE-ABEA-B1591B1782AC}" type="presParOf" srcId="{820F5F00-CED9-484B-AD4A-639C9D5299DB}" destId="{E87C14DD-505D-4282-B45B-5E4097786D40}" srcOrd="15" destOrd="0" presId="urn:microsoft.com/office/officeart/2005/8/layout/list1"/>
    <dgm:cxn modelId="{4884E2B2-9666-45E3-AD82-A9657A71FEBD}" type="presParOf" srcId="{820F5F00-CED9-484B-AD4A-639C9D5299DB}" destId="{8369CC7E-72CE-4ECF-A0A2-BE2C408DBC3B}" srcOrd="16" destOrd="0" presId="urn:microsoft.com/office/officeart/2005/8/layout/list1"/>
    <dgm:cxn modelId="{CB6A2C26-C4ED-4986-96ED-68B3DF2CD95F}" type="presParOf" srcId="{8369CC7E-72CE-4ECF-A0A2-BE2C408DBC3B}" destId="{AF4B57DA-6A88-4625-86B8-4FE5E54FFB7A}" srcOrd="0" destOrd="0" presId="urn:microsoft.com/office/officeart/2005/8/layout/list1"/>
    <dgm:cxn modelId="{D95CAC13-B270-46BF-8577-B673E1668A0E}" type="presParOf" srcId="{8369CC7E-72CE-4ECF-A0A2-BE2C408DBC3B}" destId="{68ADCD6D-F8F9-4C41-AB41-95EC06024783}" srcOrd="1" destOrd="0" presId="urn:microsoft.com/office/officeart/2005/8/layout/list1"/>
    <dgm:cxn modelId="{9754D030-EBC3-42E0-9C42-C415E7553A2C}" type="presParOf" srcId="{820F5F00-CED9-484B-AD4A-639C9D5299DB}" destId="{0A1B023A-A096-4369-87FE-08F7E74BA943}" srcOrd="17" destOrd="0" presId="urn:microsoft.com/office/officeart/2005/8/layout/list1"/>
    <dgm:cxn modelId="{9A6B7098-D202-47EF-A2EA-DD9789E089BF}" type="presParOf" srcId="{820F5F00-CED9-484B-AD4A-639C9D5299DB}" destId="{E1222E1D-1594-48F1-A610-56EEC5C3F2FC}" srcOrd="18" destOrd="0" presId="urn:microsoft.com/office/officeart/2005/8/layout/list1"/>
    <dgm:cxn modelId="{D2E069EF-8913-47BE-99C0-F5939A755B21}" type="presParOf" srcId="{820F5F00-CED9-484B-AD4A-639C9D5299DB}" destId="{2566308E-08D7-4B51-B6DD-EF2ABCAE10B0}" srcOrd="19" destOrd="0" presId="urn:microsoft.com/office/officeart/2005/8/layout/list1"/>
    <dgm:cxn modelId="{C5B4A15B-278C-4DF7-930E-3D9A16F76CC0}" type="presParOf" srcId="{820F5F00-CED9-484B-AD4A-639C9D5299DB}" destId="{1B977C7A-D6CC-40F8-A80E-A3B58AD9960B}" srcOrd="20" destOrd="0" presId="urn:microsoft.com/office/officeart/2005/8/layout/list1"/>
    <dgm:cxn modelId="{99E85655-D6C7-4F19-94AA-1CB45E2CDEEF}" type="presParOf" srcId="{1B977C7A-D6CC-40F8-A80E-A3B58AD9960B}" destId="{BE9EE0A2-28CF-42B1-BD45-E67D0A12DDA4}" srcOrd="0" destOrd="0" presId="urn:microsoft.com/office/officeart/2005/8/layout/list1"/>
    <dgm:cxn modelId="{41487FEF-75A7-4D60-8356-95EB410A9C46}" type="presParOf" srcId="{1B977C7A-D6CC-40F8-A80E-A3B58AD9960B}" destId="{122478BE-1F92-44F9-8196-B318BFBCFF7E}" srcOrd="1" destOrd="0" presId="urn:microsoft.com/office/officeart/2005/8/layout/list1"/>
    <dgm:cxn modelId="{FF4E3B63-0C94-4D25-BD65-55BCB8558F27}" type="presParOf" srcId="{820F5F00-CED9-484B-AD4A-639C9D5299DB}" destId="{F56CFA91-B198-4375-9398-9DD72B94E4F8}" srcOrd="21" destOrd="0" presId="urn:microsoft.com/office/officeart/2005/8/layout/list1"/>
    <dgm:cxn modelId="{B803DC45-0196-4686-9AB9-DF06FF3BB3D7}" type="presParOf" srcId="{820F5F00-CED9-484B-AD4A-639C9D5299DB}" destId="{D964BCAD-1F96-46FF-ADD0-ACAC98094293}" srcOrd="22" destOrd="0" presId="urn:microsoft.com/office/officeart/2005/8/layout/list1"/>
    <dgm:cxn modelId="{E229C46E-0947-41CB-A9BB-1010794E5B5D}" type="presParOf" srcId="{820F5F00-CED9-484B-AD4A-639C9D5299DB}" destId="{3E721F17-6326-446F-9ED1-F5929FA324A5}" srcOrd="23" destOrd="0" presId="urn:microsoft.com/office/officeart/2005/8/layout/list1"/>
    <dgm:cxn modelId="{839710D7-7C36-4BFC-BC5D-322E5F63BD9F}" type="presParOf" srcId="{820F5F00-CED9-484B-AD4A-639C9D5299DB}" destId="{17354150-020D-42F9-BA90-2CE3395F950A}" srcOrd="24" destOrd="0" presId="urn:microsoft.com/office/officeart/2005/8/layout/list1"/>
    <dgm:cxn modelId="{B5F9D891-3ACB-45B8-AD90-A39D200F9D3B}" type="presParOf" srcId="{17354150-020D-42F9-BA90-2CE3395F950A}" destId="{B25AE6D2-6807-446B-B913-475927F4482B}" srcOrd="0" destOrd="0" presId="urn:microsoft.com/office/officeart/2005/8/layout/list1"/>
    <dgm:cxn modelId="{42CC5D06-70CC-45A0-A693-469B36FEC006}" type="presParOf" srcId="{17354150-020D-42F9-BA90-2CE3395F950A}" destId="{3313DD66-44CA-404A-9D14-00908CC712BB}" srcOrd="1" destOrd="0" presId="urn:microsoft.com/office/officeart/2005/8/layout/list1"/>
    <dgm:cxn modelId="{E7D3B718-5082-4F29-87BF-2D2846433C65}" type="presParOf" srcId="{820F5F00-CED9-484B-AD4A-639C9D5299DB}" destId="{673B7DF3-D184-451F-9E6D-1DA179A80651}" srcOrd="25" destOrd="0" presId="urn:microsoft.com/office/officeart/2005/8/layout/list1"/>
    <dgm:cxn modelId="{FED5D89D-B590-4FFB-A0E9-B418C87A6C76}" type="presParOf" srcId="{820F5F00-CED9-484B-AD4A-639C9D5299DB}" destId="{15256ADA-425E-4101-B10E-4A9ACE428E54}" srcOrd="26" destOrd="0" presId="urn:microsoft.com/office/officeart/2005/8/layout/list1"/>
    <dgm:cxn modelId="{58244C44-A6DA-4639-AB43-11B64D7614E8}" type="presParOf" srcId="{820F5F00-CED9-484B-AD4A-639C9D5299DB}" destId="{0B3CC553-C9C3-42DB-9077-F3B2B77DC2C5}" srcOrd="27" destOrd="0" presId="urn:microsoft.com/office/officeart/2005/8/layout/list1"/>
    <dgm:cxn modelId="{4CAFB909-B916-40E3-A9A2-36BD4EE7E95A}" type="presParOf" srcId="{820F5F00-CED9-484B-AD4A-639C9D5299DB}" destId="{DE4800F4-B229-45E3-906E-DB5E8BA1D9B9}" srcOrd="28" destOrd="0" presId="urn:microsoft.com/office/officeart/2005/8/layout/list1"/>
    <dgm:cxn modelId="{418D7D92-C07E-41FF-81B6-023842FA89DF}" type="presParOf" srcId="{DE4800F4-B229-45E3-906E-DB5E8BA1D9B9}" destId="{EFB33354-1F5A-41E1-8B7B-886209907D10}" srcOrd="0" destOrd="0" presId="urn:microsoft.com/office/officeart/2005/8/layout/list1"/>
    <dgm:cxn modelId="{F33C7F17-E330-47BE-BD2D-E96BA7565CFD}" type="presParOf" srcId="{DE4800F4-B229-45E3-906E-DB5E8BA1D9B9}" destId="{F6E2B0BC-6F81-44B0-987B-55926C4B4416}" srcOrd="1" destOrd="0" presId="urn:microsoft.com/office/officeart/2005/8/layout/list1"/>
    <dgm:cxn modelId="{D72EA80B-D18F-46F0-9472-1A32EF1BDF12}" type="presParOf" srcId="{820F5F00-CED9-484B-AD4A-639C9D5299DB}" destId="{A07C46F9-E0E9-481B-A89D-1BE6D41A6E82}" srcOrd="29" destOrd="0" presId="urn:microsoft.com/office/officeart/2005/8/layout/list1"/>
    <dgm:cxn modelId="{2F22FC58-AB05-41AF-AFE4-7455519EE0BE}" type="presParOf" srcId="{820F5F00-CED9-484B-AD4A-639C9D5299DB}" destId="{7F23B642-94C6-4F36-811A-E38A1665EBF7}" srcOrd="30" destOrd="0" presId="urn:microsoft.com/office/officeart/2005/8/layout/list1"/>
    <dgm:cxn modelId="{46DAEEA4-D543-4EAE-85F2-9C6BBC8767BB}" type="presParOf" srcId="{820F5F00-CED9-484B-AD4A-639C9D5299DB}" destId="{D41D6B74-0586-402E-BEEA-8B240284268B}" srcOrd="31" destOrd="0" presId="urn:microsoft.com/office/officeart/2005/8/layout/list1"/>
    <dgm:cxn modelId="{ED6A669C-CE59-427E-B60E-88C36A1DA008}" type="presParOf" srcId="{820F5F00-CED9-484B-AD4A-639C9D5299DB}" destId="{E69AC39C-ED2A-415B-A829-830C37834CF7}" srcOrd="32" destOrd="0" presId="urn:microsoft.com/office/officeart/2005/8/layout/list1"/>
    <dgm:cxn modelId="{21D17DC5-61E1-4503-8C7B-8E60D8C1C7C7}" type="presParOf" srcId="{E69AC39C-ED2A-415B-A829-830C37834CF7}" destId="{D7AECAD9-DB50-47D1-9ED9-C171DA23B476}" srcOrd="0" destOrd="0" presId="urn:microsoft.com/office/officeart/2005/8/layout/list1"/>
    <dgm:cxn modelId="{6086D35C-69E0-40F2-94F4-A39DE28E3FF4}" type="presParOf" srcId="{E69AC39C-ED2A-415B-A829-830C37834CF7}" destId="{F83DD85D-9223-4E13-938A-00F4D89DDAC3}" srcOrd="1" destOrd="0" presId="urn:microsoft.com/office/officeart/2005/8/layout/list1"/>
    <dgm:cxn modelId="{6C2EE31E-8544-46E0-B55D-492C4088258C}" type="presParOf" srcId="{820F5F00-CED9-484B-AD4A-639C9D5299DB}" destId="{2B3E134E-DF20-4BB6-9D08-A1CE12CCF80A}" srcOrd="33" destOrd="0" presId="urn:microsoft.com/office/officeart/2005/8/layout/list1"/>
    <dgm:cxn modelId="{398980E2-3433-455C-8F90-1F79A8F143D1}" type="presParOf" srcId="{820F5F00-CED9-484B-AD4A-639C9D5299DB}" destId="{69CC6C99-0BEC-4231-B565-878B6A38742D}" srcOrd="34" destOrd="0" presId="urn:microsoft.com/office/officeart/2005/8/layout/list1"/>
    <dgm:cxn modelId="{E96D39B6-B575-467E-8825-519D7A9B05FD}" type="presParOf" srcId="{820F5F00-CED9-484B-AD4A-639C9D5299DB}" destId="{DE115E6A-13FD-4D2D-BE80-6CB93E5EC48F}" srcOrd="35" destOrd="0" presId="urn:microsoft.com/office/officeart/2005/8/layout/list1"/>
    <dgm:cxn modelId="{8F5673CB-6BCA-46A3-9D3B-36BB7B94F943}" type="presParOf" srcId="{820F5F00-CED9-484B-AD4A-639C9D5299DB}" destId="{D4DACD7B-F046-4724-81F2-5EA4DD89F5B7}" srcOrd="36" destOrd="0" presId="urn:microsoft.com/office/officeart/2005/8/layout/list1"/>
    <dgm:cxn modelId="{62AAA731-8E36-46D1-BD79-C43DB6222F65}" type="presParOf" srcId="{D4DACD7B-F046-4724-81F2-5EA4DD89F5B7}" destId="{B3A55E33-8054-4FF7-948E-0E317B33006D}" srcOrd="0" destOrd="0" presId="urn:microsoft.com/office/officeart/2005/8/layout/list1"/>
    <dgm:cxn modelId="{BF30949A-1E8F-4067-8DE6-0E1D68AB8523}" type="presParOf" srcId="{D4DACD7B-F046-4724-81F2-5EA4DD89F5B7}" destId="{AB71FD2A-BCC1-473C-82F6-D03E9D951133}" srcOrd="1" destOrd="0" presId="urn:microsoft.com/office/officeart/2005/8/layout/list1"/>
    <dgm:cxn modelId="{A8DC348F-8E3B-475A-AC9A-47AEE7DB2153}" type="presParOf" srcId="{820F5F00-CED9-484B-AD4A-639C9D5299DB}" destId="{09543AFC-FFEB-4899-865D-9A31814F85C1}" srcOrd="37" destOrd="0" presId="urn:microsoft.com/office/officeart/2005/8/layout/list1"/>
    <dgm:cxn modelId="{712DC505-2639-4635-8E0E-435CF457CAD2}" type="presParOf" srcId="{820F5F00-CED9-484B-AD4A-639C9D5299DB}" destId="{48F79520-0516-4004-A71E-BA3A40838372}" srcOrd="3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123C5C7-9A66-4EB1-90A2-7B75D36DAA34}" type="doc">
      <dgm:prSet loTypeId="urn:microsoft.com/office/officeart/2005/8/layout/list1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zh-TW" altLang="en-US"/>
        </a:p>
      </dgm:t>
    </dgm:pt>
    <dgm:pt modelId="{AB4D42D2-2E32-4C3C-894F-0F07F871CF8E}">
      <dgm:prSet phldrT="[文字]"/>
      <dgm:spPr/>
      <dgm:t>
        <a:bodyPr/>
        <a:lstStyle/>
        <a:p>
          <a:r>
            <a:rPr lang="en-US" altLang="en-US" dirty="0" err="1" smtClean="0"/>
            <a:t>DatePicker</a:t>
          </a:r>
          <a:endParaRPr lang="zh-TW" altLang="en-US" dirty="0"/>
        </a:p>
      </dgm:t>
    </dgm:pt>
    <dgm:pt modelId="{D74157BE-3523-40C4-BD68-213B7DC75895}" type="parTrans" cxnId="{5005F2A3-EA7F-49B8-9E2B-86BC9FBF4315}">
      <dgm:prSet/>
      <dgm:spPr/>
      <dgm:t>
        <a:bodyPr/>
        <a:lstStyle/>
        <a:p>
          <a:endParaRPr lang="zh-TW" altLang="en-US"/>
        </a:p>
      </dgm:t>
    </dgm:pt>
    <dgm:pt modelId="{8A5856E5-4A38-42AD-A340-95D861954328}" type="sibTrans" cxnId="{5005F2A3-EA7F-49B8-9E2B-86BC9FBF4315}">
      <dgm:prSet/>
      <dgm:spPr/>
      <dgm:t>
        <a:bodyPr/>
        <a:lstStyle/>
        <a:p>
          <a:endParaRPr lang="zh-TW" altLang="en-US"/>
        </a:p>
      </dgm:t>
    </dgm:pt>
    <dgm:pt modelId="{5FA60E27-76C0-49E4-8508-45760A2824FF}">
      <dgm:prSet phldrT="[文字]"/>
      <dgm:spPr/>
      <dgm:t>
        <a:bodyPr/>
        <a:lstStyle/>
        <a:p>
          <a:r>
            <a:rPr lang="en-US" altLang="en-US" dirty="0" smtClean="0"/>
            <a:t>UI</a:t>
          </a:r>
          <a:r>
            <a:rPr lang="zh-TW" altLang="en-US" dirty="0" smtClean="0"/>
            <a:t>自動</a:t>
          </a:r>
          <a:r>
            <a:rPr lang="en-US" altLang="en-US" dirty="0" smtClean="0"/>
            <a:t>refresh</a:t>
          </a:r>
          <a:endParaRPr lang="zh-TW" altLang="en-US" dirty="0"/>
        </a:p>
      </dgm:t>
    </dgm:pt>
    <dgm:pt modelId="{A06DA8CE-8234-4CC2-BCCE-2F677697FEAF}" type="parTrans" cxnId="{9452CC51-3108-455B-9975-D8DA0FBF1BF3}">
      <dgm:prSet/>
      <dgm:spPr/>
      <dgm:t>
        <a:bodyPr/>
        <a:lstStyle/>
        <a:p>
          <a:endParaRPr lang="zh-TW" altLang="en-US"/>
        </a:p>
      </dgm:t>
    </dgm:pt>
    <dgm:pt modelId="{3AD8C72D-C3A8-47B9-95E5-39103005699F}" type="sibTrans" cxnId="{9452CC51-3108-455B-9975-D8DA0FBF1BF3}">
      <dgm:prSet/>
      <dgm:spPr/>
      <dgm:t>
        <a:bodyPr/>
        <a:lstStyle/>
        <a:p>
          <a:endParaRPr lang="zh-TW" altLang="en-US"/>
        </a:p>
      </dgm:t>
    </dgm:pt>
    <dgm:pt modelId="{570729EF-9E81-4C0F-BA82-316A5D3AABC6}">
      <dgm:prSet phldrT="[文字]"/>
      <dgm:spPr/>
      <dgm:t>
        <a:bodyPr/>
        <a:lstStyle/>
        <a:p>
          <a:r>
            <a:rPr lang="en-US" altLang="zh-TW" dirty="0" smtClean="0"/>
            <a:t>Table Cell Button Event</a:t>
          </a:r>
          <a:endParaRPr lang="zh-TW" altLang="en-US" dirty="0"/>
        </a:p>
      </dgm:t>
    </dgm:pt>
    <dgm:pt modelId="{7FA060FF-9F0B-4919-AD2D-BA0FAC2A6933}" type="parTrans" cxnId="{651DC946-F626-458A-B0D1-482811200DB4}">
      <dgm:prSet/>
      <dgm:spPr/>
      <dgm:t>
        <a:bodyPr/>
        <a:lstStyle/>
        <a:p>
          <a:endParaRPr lang="zh-TW" altLang="en-US"/>
        </a:p>
      </dgm:t>
    </dgm:pt>
    <dgm:pt modelId="{A0433F26-1141-489F-AF67-9066006C51FF}" type="sibTrans" cxnId="{651DC946-F626-458A-B0D1-482811200DB4}">
      <dgm:prSet/>
      <dgm:spPr/>
      <dgm:t>
        <a:bodyPr/>
        <a:lstStyle/>
        <a:p>
          <a:endParaRPr lang="zh-TW" altLang="en-US"/>
        </a:p>
      </dgm:t>
    </dgm:pt>
    <dgm:pt modelId="{437E402A-37C3-4C40-AA3F-A3613E4204BC}">
      <dgm:prSet phldrT="[文字]"/>
      <dgm:spPr/>
      <dgm:t>
        <a:bodyPr/>
        <a:lstStyle/>
        <a:p>
          <a:r>
            <a:rPr lang="zh-TW" altLang="en-US" dirty="0" smtClean="0"/>
            <a:t>開啟子視窗</a:t>
          </a:r>
          <a:endParaRPr lang="zh-TW" altLang="en-US" dirty="0"/>
        </a:p>
      </dgm:t>
    </dgm:pt>
    <dgm:pt modelId="{E679EA60-08BD-4817-95FD-1187E498ECB6}" type="parTrans" cxnId="{51654731-39D9-42B0-8688-63B86039D510}">
      <dgm:prSet/>
      <dgm:spPr/>
      <dgm:t>
        <a:bodyPr/>
        <a:lstStyle/>
        <a:p>
          <a:endParaRPr lang="zh-TW" altLang="en-US"/>
        </a:p>
      </dgm:t>
    </dgm:pt>
    <dgm:pt modelId="{7E7EBD90-DF77-44EC-BBC6-3E228E9C2E0C}" type="sibTrans" cxnId="{51654731-39D9-42B0-8688-63B86039D510}">
      <dgm:prSet/>
      <dgm:spPr/>
      <dgm:t>
        <a:bodyPr/>
        <a:lstStyle/>
        <a:p>
          <a:endParaRPr lang="zh-TW" altLang="en-US"/>
        </a:p>
      </dgm:t>
    </dgm:pt>
    <dgm:pt modelId="{01825359-78FB-41D2-A350-3A5220F8EEDE}">
      <dgm:prSet phldrT="[文字]"/>
      <dgm:spPr/>
      <dgm:t>
        <a:bodyPr/>
        <a:lstStyle/>
        <a:p>
          <a:r>
            <a:rPr lang="en-US" altLang="zh-TW" dirty="0" smtClean="0"/>
            <a:t>Session</a:t>
          </a:r>
          <a:r>
            <a:rPr lang="zh-TW" altLang="zh-TW" dirty="0" smtClean="0"/>
            <a:t>控制</a:t>
          </a:r>
          <a:endParaRPr lang="zh-TW" altLang="en-US" dirty="0"/>
        </a:p>
      </dgm:t>
    </dgm:pt>
    <dgm:pt modelId="{553309FB-F8DE-46C8-B4A2-FE6FBA3D84D6}" type="parTrans" cxnId="{A063F25F-2B0A-4C45-818B-DE021BE4A4E9}">
      <dgm:prSet/>
      <dgm:spPr/>
      <dgm:t>
        <a:bodyPr/>
        <a:lstStyle/>
        <a:p>
          <a:endParaRPr lang="zh-TW" altLang="en-US"/>
        </a:p>
      </dgm:t>
    </dgm:pt>
    <dgm:pt modelId="{D0FEEE69-2C94-4FCB-A6B2-B1C4A80F60C2}" type="sibTrans" cxnId="{A063F25F-2B0A-4C45-818B-DE021BE4A4E9}">
      <dgm:prSet/>
      <dgm:spPr/>
      <dgm:t>
        <a:bodyPr/>
        <a:lstStyle/>
        <a:p>
          <a:endParaRPr lang="zh-TW" altLang="en-US"/>
        </a:p>
      </dgm:t>
    </dgm:pt>
    <dgm:pt modelId="{AB8AFE0A-C006-49DA-911D-A9CB61A98A2B}">
      <dgm:prSet phldrT="[文字]"/>
      <dgm:spPr/>
      <dgm:t>
        <a:bodyPr/>
        <a:lstStyle/>
        <a:p>
          <a:r>
            <a:rPr lang="zh-TW" altLang="en-US" dirty="0" smtClean="0"/>
            <a:t>自製日曆檔</a:t>
          </a:r>
          <a:endParaRPr lang="zh-TW" altLang="en-US" dirty="0"/>
        </a:p>
      </dgm:t>
    </dgm:pt>
    <dgm:pt modelId="{84724C05-8795-46CB-BF81-A8034FBF449F}" type="parTrans" cxnId="{2F3B37C0-28F1-481C-A666-8E08E15AAFBC}">
      <dgm:prSet/>
      <dgm:spPr/>
      <dgm:t>
        <a:bodyPr/>
        <a:lstStyle/>
        <a:p>
          <a:endParaRPr lang="zh-TW" altLang="en-US"/>
        </a:p>
      </dgm:t>
    </dgm:pt>
    <dgm:pt modelId="{A0C77136-4160-45F8-917F-22628AA00630}" type="sibTrans" cxnId="{2F3B37C0-28F1-481C-A666-8E08E15AAFBC}">
      <dgm:prSet/>
      <dgm:spPr/>
      <dgm:t>
        <a:bodyPr/>
        <a:lstStyle/>
        <a:p>
          <a:endParaRPr lang="zh-TW" altLang="en-US"/>
        </a:p>
      </dgm:t>
    </dgm:pt>
    <dgm:pt modelId="{07B72CCE-7DF6-4DA5-A4E2-9C15DE46F4D6}">
      <dgm:prSet phldrT="[文字]"/>
      <dgm:spPr>
        <a:solidFill>
          <a:srgbClr val="FFFF00"/>
        </a:solidFill>
      </dgm:spPr>
      <dgm:t>
        <a:bodyPr/>
        <a:lstStyle/>
        <a:p>
          <a:r>
            <a:rPr lang="en-US" altLang="zh-TW" dirty="0" err="1" smtClean="0"/>
            <a:t>TableView</a:t>
          </a:r>
          <a:r>
            <a:rPr lang="zh-TW" altLang="zh-TW" dirty="0" smtClean="0"/>
            <a:t>欄位編輯</a:t>
          </a:r>
          <a:endParaRPr lang="zh-TW" altLang="en-US" dirty="0"/>
        </a:p>
      </dgm:t>
    </dgm:pt>
    <dgm:pt modelId="{735DEE64-FD8C-4DA5-9F8E-2687DD53ED2E}" type="parTrans" cxnId="{584556A0-378D-4DFA-95FB-7ED86E25C8BD}">
      <dgm:prSet/>
      <dgm:spPr/>
      <dgm:t>
        <a:bodyPr/>
        <a:lstStyle/>
        <a:p>
          <a:endParaRPr lang="zh-TW" altLang="en-US"/>
        </a:p>
      </dgm:t>
    </dgm:pt>
    <dgm:pt modelId="{BBA3B591-61C3-43CA-B81F-1A2961C8CDE1}" type="sibTrans" cxnId="{584556A0-378D-4DFA-95FB-7ED86E25C8BD}">
      <dgm:prSet/>
      <dgm:spPr/>
      <dgm:t>
        <a:bodyPr/>
        <a:lstStyle/>
        <a:p>
          <a:endParaRPr lang="zh-TW" altLang="en-US"/>
        </a:p>
      </dgm:t>
    </dgm:pt>
    <dgm:pt modelId="{B6B75DED-10F8-4471-8245-4AA88773375F}">
      <dgm:prSet phldrT="[文字]"/>
      <dgm:spPr/>
      <dgm:t>
        <a:bodyPr/>
        <a:lstStyle/>
        <a:p>
          <a:r>
            <a:rPr lang="en-US" altLang="en-US" dirty="0" err="1" smtClean="0"/>
            <a:t>TableView</a:t>
          </a:r>
          <a:r>
            <a:rPr lang="zh-TW" altLang="en-US" dirty="0" smtClean="0"/>
            <a:t>動態新增刪除列</a:t>
          </a:r>
          <a:endParaRPr lang="zh-TW" altLang="en-US" dirty="0"/>
        </a:p>
      </dgm:t>
    </dgm:pt>
    <dgm:pt modelId="{08CF929F-ED9B-4D71-9E67-340E8C204A1D}" type="parTrans" cxnId="{E4649ED8-B909-4867-B60F-02462CFF41AA}">
      <dgm:prSet/>
      <dgm:spPr/>
      <dgm:t>
        <a:bodyPr/>
        <a:lstStyle/>
        <a:p>
          <a:endParaRPr lang="zh-TW" altLang="en-US"/>
        </a:p>
      </dgm:t>
    </dgm:pt>
    <dgm:pt modelId="{E345DB57-45CB-4E4E-819D-B45117EE4DA3}" type="sibTrans" cxnId="{E4649ED8-B909-4867-B60F-02462CFF41AA}">
      <dgm:prSet/>
      <dgm:spPr/>
      <dgm:t>
        <a:bodyPr/>
        <a:lstStyle/>
        <a:p>
          <a:endParaRPr lang="zh-TW" altLang="en-US"/>
        </a:p>
      </dgm:t>
    </dgm:pt>
    <dgm:pt modelId="{D0F3DC1E-DC04-454B-890B-DA490F5D08BA}">
      <dgm:prSet phldrT="[文字]"/>
      <dgm:spPr/>
      <dgm:t>
        <a:bodyPr/>
        <a:lstStyle/>
        <a:p>
          <a:r>
            <a:rPr lang="en-US" altLang="zh-TW" smtClean="0"/>
            <a:t>依</a:t>
          </a:r>
          <a:r>
            <a:rPr lang="zh-TW" altLang="en-US" smtClean="0"/>
            <a:t>權限動態產生</a:t>
          </a:r>
          <a:r>
            <a:rPr lang="en-US" altLang="zh-TW" smtClean="0"/>
            <a:t>Menu</a:t>
          </a:r>
          <a:endParaRPr lang="zh-TW" altLang="en-US" dirty="0"/>
        </a:p>
      </dgm:t>
    </dgm:pt>
    <dgm:pt modelId="{2927B2FB-8DC8-4CDB-9DC1-415594BC2426}" type="parTrans" cxnId="{D65B019A-D307-4C72-BA58-82995845EC44}">
      <dgm:prSet/>
      <dgm:spPr/>
      <dgm:t>
        <a:bodyPr/>
        <a:lstStyle/>
        <a:p>
          <a:endParaRPr lang="zh-TW" altLang="en-US"/>
        </a:p>
      </dgm:t>
    </dgm:pt>
    <dgm:pt modelId="{CFA181C1-F353-4D4B-BA83-3595B684215F}" type="sibTrans" cxnId="{D65B019A-D307-4C72-BA58-82995845EC44}">
      <dgm:prSet/>
      <dgm:spPr/>
      <dgm:t>
        <a:bodyPr/>
        <a:lstStyle/>
        <a:p>
          <a:endParaRPr lang="zh-TW" altLang="en-US"/>
        </a:p>
      </dgm:t>
    </dgm:pt>
    <dgm:pt modelId="{9DD352F5-105B-487A-AD4E-0C1C51F8D415}">
      <dgm:prSet phldrT="[文字]"/>
      <dgm:spPr/>
      <dgm:t>
        <a:bodyPr/>
        <a:lstStyle/>
        <a:p>
          <a:r>
            <a:rPr lang="zh-TW" altLang="en-US" smtClean="0"/>
            <a:t>設定</a:t>
          </a:r>
          <a:r>
            <a:rPr lang="en-US" altLang="zh-TW" smtClean="0"/>
            <a:t>CSS</a:t>
          </a:r>
          <a:endParaRPr lang="zh-TW" altLang="en-US" dirty="0"/>
        </a:p>
      </dgm:t>
    </dgm:pt>
    <dgm:pt modelId="{5B9D7685-5C27-45F1-93AA-F4EF2FD7AEED}" type="parTrans" cxnId="{A229E1FA-F057-4FC2-84D7-9CBC9B38B852}">
      <dgm:prSet/>
      <dgm:spPr/>
      <dgm:t>
        <a:bodyPr/>
        <a:lstStyle/>
        <a:p>
          <a:endParaRPr lang="zh-TW" altLang="en-US"/>
        </a:p>
      </dgm:t>
    </dgm:pt>
    <dgm:pt modelId="{C815E7BA-9550-4C2C-93B4-D1D479827C56}" type="sibTrans" cxnId="{A229E1FA-F057-4FC2-84D7-9CBC9B38B852}">
      <dgm:prSet/>
      <dgm:spPr/>
      <dgm:t>
        <a:bodyPr/>
        <a:lstStyle/>
        <a:p>
          <a:endParaRPr lang="zh-TW" altLang="en-US"/>
        </a:p>
      </dgm:t>
    </dgm:pt>
    <dgm:pt modelId="{820F5F00-CED9-484B-AD4A-639C9D5299DB}" type="pres">
      <dgm:prSet presAssocID="{2123C5C7-9A66-4EB1-90A2-7B75D36DAA34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39C29EAF-816B-4207-BD6F-96276D767292}" type="pres">
      <dgm:prSet presAssocID="{AB4D42D2-2E32-4C3C-894F-0F07F871CF8E}" presName="parentLin" presStyleCnt="0"/>
      <dgm:spPr/>
    </dgm:pt>
    <dgm:pt modelId="{CF383EA0-1505-4292-B355-F6B9F524C267}" type="pres">
      <dgm:prSet presAssocID="{AB4D42D2-2E32-4C3C-894F-0F07F871CF8E}" presName="parentLeftMargin" presStyleLbl="node1" presStyleIdx="0" presStyleCnt="10"/>
      <dgm:spPr/>
      <dgm:t>
        <a:bodyPr/>
        <a:lstStyle/>
        <a:p>
          <a:endParaRPr lang="zh-TW" altLang="en-US"/>
        </a:p>
      </dgm:t>
    </dgm:pt>
    <dgm:pt modelId="{83E16768-8E53-4A61-A373-8FAB22A2B322}" type="pres">
      <dgm:prSet presAssocID="{AB4D42D2-2E32-4C3C-894F-0F07F871CF8E}" presName="parentText" presStyleLbl="node1" presStyleIdx="0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522DA7DC-F859-45B0-832F-85F3BA0AE608}" type="pres">
      <dgm:prSet presAssocID="{AB4D42D2-2E32-4C3C-894F-0F07F871CF8E}" presName="negativeSpace" presStyleCnt="0"/>
      <dgm:spPr/>
    </dgm:pt>
    <dgm:pt modelId="{6408B2D0-D7B5-4346-AE48-289591A87414}" type="pres">
      <dgm:prSet presAssocID="{AB4D42D2-2E32-4C3C-894F-0F07F871CF8E}" presName="childText" presStyleLbl="conFgAcc1" presStyleIdx="0" presStyleCnt="10">
        <dgm:presLayoutVars>
          <dgm:bulletEnabled val="1"/>
        </dgm:presLayoutVars>
      </dgm:prSet>
      <dgm:spPr/>
    </dgm:pt>
    <dgm:pt modelId="{67A23368-1BA3-4D25-B4B0-73B0975E2AB0}" type="pres">
      <dgm:prSet presAssocID="{8A5856E5-4A38-42AD-A340-95D861954328}" presName="spaceBetweenRectangles" presStyleCnt="0"/>
      <dgm:spPr/>
    </dgm:pt>
    <dgm:pt modelId="{04CA1829-8FD5-4E7F-9CF5-5988FFEF30CB}" type="pres">
      <dgm:prSet presAssocID="{5FA60E27-76C0-49E4-8508-45760A2824FF}" presName="parentLin" presStyleCnt="0"/>
      <dgm:spPr/>
    </dgm:pt>
    <dgm:pt modelId="{206067C5-44C9-4491-900E-9902D088ED36}" type="pres">
      <dgm:prSet presAssocID="{5FA60E27-76C0-49E4-8508-45760A2824FF}" presName="parentLeftMargin" presStyleLbl="node1" presStyleIdx="0" presStyleCnt="10"/>
      <dgm:spPr/>
      <dgm:t>
        <a:bodyPr/>
        <a:lstStyle/>
        <a:p>
          <a:endParaRPr lang="zh-TW" altLang="en-US"/>
        </a:p>
      </dgm:t>
    </dgm:pt>
    <dgm:pt modelId="{DE26029B-8574-4B15-A074-50360A5AC3C6}" type="pres">
      <dgm:prSet presAssocID="{5FA60E27-76C0-49E4-8508-45760A2824FF}" presName="parentText" presStyleLbl="node1" presStyleIdx="1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0FE4B18-8D5B-4DBE-9F09-847D65B4BF93}" type="pres">
      <dgm:prSet presAssocID="{5FA60E27-76C0-49E4-8508-45760A2824FF}" presName="negativeSpace" presStyleCnt="0"/>
      <dgm:spPr/>
    </dgm:pt>
    <dgm:pt modelId="{3FAF4B40-ADC4-43F8-8C41-F4A4065FC9D1}" type="pres">
      <dgm:prSet presAssocID="{5FA60E27-76C0-49E4-8508-45760A2824FF}" presName="childText" presStyleLbl="conFgAcc1" presStyleIdx="1" presStyleCnt="10">
        <dgm:presLayoutVars>
          <dgm:bulletEnabled val="1"/>
        </dgm:presLayoutVars>
      </dgm:prSet>
      <dgm:spPr/>
    </dgm:pt>
    <dgm:pt modelId="{7D48AA92-FDCE-4998-BCFB-D35A5983D76B}" type="pres">
      <dgm:prSet presAssocID="{3AD8C72D-C3A8-47B9-95E5-39103005699F}" presName="spaceBetweenRectangles" presStyleCnt="0"/>
      <dgm:spPr/>
    </dgm:pt>
    <dgm:pt modelId="{D87552E5-8B1A-46D4-A33A-0C8D756BE05D}" type="pres">
      <dgm:prSet presAssocID="{570729EF-9E81-4C0F-BA82-316A5D3AABC6}" presName="parentLin" presStyleCnt="0"/>
      <dgm:spPr/>
    </dgm:pt>
    <dgm:pt modelId="{EF340800-B5F3-424E-92F8-9C9186F76B4F}" type="pres">
      <dgm:prSet presAssocID="{570729EF-9E81-4C0F-BA82-316A5D3AABC6}" presName="parentLeftMargin" presStyleLbl="node1" presStyleIdx="1" presStyleCnt="10"/>
      <dgm:spPr/>
      <dgm:t>
        <a:bodyPr/>
        <a:lstStyle/>
        <a:p>
          <a:endParaRPr lang="zh-TW" altLang="en-US"/>
        </a:p>
      </dgm:t>
    </dgm:pt>
    <dgm:pt modelId="{1294DE02-DA7F-4188-BDAB-A428EFD39840}" type="pres">
      <dgm:prSet presAssocID="{570729EF-9E81-4C0F-BA82-316A5D3AABC6}" presName="parentText" presStyleLbl="node1" presStyleIdx="2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F02207C-E7F5-42CB-BEE9-4A42320E00C7}" type="pres">
      <dgm:prSet presAssocID="{570729EF-9E81-4C0F-BA82-316A5D3AABC6}" presName="negativeSpace" presStyleCnt="0"/>
      <dgm:spPr/>
    </dgm:pt>
    <dgm:pt modelId="{70E58596-2CC2-40F6-9C17-39DDA7AC96F8}" type="pres">
      <dgm:prSet presAssocID="{570729EF-9E81-4C0F-BA82-316A5D3AABC6}" presName="childText" presStyleLbl="conFgAcc1" presStyleIdx="2" presStyleCnt="10">
        <dgm:presLayoutVars>
          <dgm:bulletEnabled val="1"/>
        </dgm:presLayoutVars>
      </dgm:prSet>
      <dgm:spPr/>
    </dgm:pt>
    <dgm:pt modelId="{029E0BDC-A362-4CF4-BF44-19189B0A4B7C}" type="pres">
      <dgm:prSet presAssocID="{A0433F26-1141-489F-AF67-9066006C51FF}" presName="spaceBetweenRectangles" presStyleCnt="0"/>
      <dgm:spPr/>
    </dgm:pt>
    <dgm:pt modelId="{D12FF7B4-34F8-4930-A777-D17624957F0D}" type="pres">
      <dgm:prSet presAssocID="{437E402A-37C3-4C40-AA3F-A3613E4204BC}" presName="parentLin" presStyleCnt="0"/>
      <dgm:spPr/>
    </dgm:pt>
    <dgm:pt modelId="{56422BC3-BD80-4898-94A7-21F70DE6FD78}" type="pres">
      <dgm:prSet presAssocID="{437E402A-37C3-4C40-AA3F-A3613E4204BC}" presName="parentLeftMargin" presStyleLbl="node1" presStyleIdx="2" presStyleCnt="10"/>
      <dgm:spPr/>
      <dgm:t>
        <a:bodyPr/>
        <a:lstStyle/>
        <a:p>
          <a:endParaRPr lang="zh-TW" altLang="en-US"/>
        </a:p>
      </dgm:t>
    </dgm:pt>
    <dgm:pt modelId="{48AD9C3A-FAC4-4267-965A-C126E96E5D8D}" type="pres">
      <dgm:prSet presAssocID="{437E402A-37C3-4C40-AA3F-A3613E4204BC}" presName="parentText" presStyleLbl="node1" presStyleIdx="3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70B4624D-A9AC-493E-9E9E-901D3C72C5CE}" type="pres">
      <dgm:prSet presAssocID="{437E402A-37C3-4C40-AA3F-A3613E4204BC}" presName="negativeSpace" presStyleCnt="0"/>
      <dgm:spPr/>
    </dgm:pt>
    <dgm:pt modelId="{76052154-9F0D-4D19-8862-E8FF0FA565CE}" type="pres">
      <dgm:prSet presAssocID="{437E402A-37C3-4C40-AA3F-A3613E4204BC}" presName="childText" presStyleLbl="conFgAcc1" presStyleIdx="3" presStyleCnt="10">
        <dgm:presLayoutVars>
          <dgm:bulletEnabled val="1"/>
        </dgm:presLayoutVars>
      </dgm:prSet>
      <dgm:spPr/>
    </dgm:pt>
    <dgm:pt modelId="{E87C14DD-505D-4282-B45B-5E4097786D40}" type="pres">
      <dgm:prSet presAssocID="{7E7EBD90-DF77-44EC-BBC6-3E228E9C2E0C}" presName="spaceBetweenRectangles" presStyleCnt="0"/>
      <dgm:spPr/>
    </dgm:pt>
    <dgm:pt modelId="{8369CC7E-72CE-4ECF-A0A2-BE2C408DBC3B}" type="pres">
      <dgm:prSet presAssocID="{01825359-78FB-41D2-A350-3A5220F8EEDE}" presName="parentLin" presStyleCnt="0"/>
      <dgm:spPr/>
    </dgm:pt>
    <dgm:pt modelId="{AF4B57DA-6A88-4625-86B8-4FE5E54FFB7A}" type="pres">
      <dgm:prSet presAssocID="{01825359-78FB-41D2-A350-3A5220F8EEDE}" presName="parentLeftMargin" presStyleLbl="node1" presStyleIdx="3" presStyleCnt="10"/>
      <dgm:spPr/>
      <dgm:t>
        <a:bodyPr/>
        <a:lstStyle/>
        <a:p>
          <a:endParaRPr lang="zh-TW" altLang="en-US"/>
        </a:p>
      </dgm:t>
    </dgm:pt>
    <dgm:pt modelId="{68ADCD6D-F8F9-4C41-AB41-95EC06024783}" type="pres">
      <dgm:prSet presAssocID="{01825359-78FB-41D2-A350-3A5220F8EEDE}" presName="parentText" presStyleLbl="node1" presStyleIdx="4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A1B023A-A096-4369-87FE-08F7E74BA943}" type="pres">
      <dgm:prSet presAssocID="{01825359-78FB-41D2-A350-3A5220F8EEDE}" presName="negativeSpace" presStyleCnt="0"/>
      <dgm:spPr/>
    </dgm:pt>
    <dgm:pt modelId="{E1222E1D-1594-48F1-A610-56EEC5C3F2FC}" type="pres">
      <dgm:prSet presAssocID="{01825359-78FB-41D2-A350-3A5220F8EEDE}" presName="childText" presStyleLbl="conFgAcc1" presStyleIdx="4" presStyleCnt="10">
        <dgm:presLayoutVars>
          <dgm:bulletEnabled val="1"/>
        </dgm:presLayoutVars>
      </dgm:prSet>
      <dgm:spPr/>
    </dgm:pt>
    <dgm:pt modelId="{2566308E-08D7-4B51-B6DD-EF2ABCAE10B0}" type="pres">
      <dgm:prSet presAssocID="{D0FEEE69-2C94-4FCB-A6B2-B1C4A80F60C2}" presName="spaceBetweenRectangles" presStyleCnt="0"/>
      <dgm:spPr/>
    </dgm:pt>
    <dgm:pt modelId="{DBA3D24D-8D2D-44ED-A00D-ACF8D94D3760}" type="pres">
      <dgm:prSet presAssocID="{9DD352F5-105B-487A-AD4E-0C1C51F8D415}" presName="parentLin" presStyleCnt="0"/>
      <dgm:spPr/>
    </dgm:pt>
    <dgm:pt modelId="{AE6F8016-B867-4AB4-8DB1-076D05D7B455}" type="pres">
      <dgm:prSet presAssocID="{9DD352F5-105B-487A-AD4E-0C1C51F8D415}" presName="parentLeftMargin" presStyleLbl="node1" presStyleIdx="4" presStyleCnt="10"/>
      <dgm:spPr/>
      <dgm:t>
        <a:bodyPr/>
        <a:lstStyle/>
        <a:p>
          <a:endParaRPr lang="zh-TW" altLang="en-US"/>
        </a:p>
      </dgm:t>
    </dgm:pt>
    <dgm:pt modelId="{DCC11B15-EB96-4619-B2FB-A85DE87640F4}" type="pres">
      <dgm:prSet presAssocID="{9DD352F5-105B-487A-AD4E-0C1C51F8D415}" presName="parentText" presStyleLbl="node1" presStyleIdx="5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10422B5-AC9A-4EA3-A1A1-C38E8FA597BF}" type="pres">
      <dgm:prSet presAssocID="{9DD352F5-105B-487A-AD4E-0C1C51F8D415}" presName="negativeSpace" presStyleCnt="0"/>
      <dgm:spPr/>
    </dgm:pt>
    <dgm:pt modelId="{4EBFA8BA-86C6-4412-884E-AE2932BC5C60}" type="pres">
      <dgm:prSet presAssocID="{9DD352F5-105B-487A-AD4E-0C1C51F8D415}" presName="childText" presStyleLbl="conFgAcc1" presStyleIdx="5" presStyleCnt="10">
        <dgm:presLayoutVars>
          <dgm:bulletEnabled val="1"/>
        </dgm:presLayoutVars>
      </dgm:prSet>
      <dgm:spPr/>
    </dgm:pt>
    <dgm:pt modelId="{0ABE5A99-705A-4A60-9491-BAA8FB6B765C}" type="pres">
      <dgm:prSet presAssocID="{C815E7BA-9550-4C2C-93B4-D1D479827C56}" presName="spaceBetweenRectangles" presStyleCnt="0"/>
      <dgm:spPr/>
    </dgm:pt>
    <dgm:pt modelId="{17354150-020D-42F9-BA90-2CE3395F950A}" type="pres">
      <dgm:prSet presAssocID="{AB8AFE0A-C006-49DA-911D-A9CB61A98A2B}" presName="parentLin" presStyleCnt="0"/>
      <dgm:spPr/>
    </dgm:pt>
    <dgm:pt modelId="{B25AE6D2-6807-446B-B913-475927F4482B}" type="pres">
      <dgm:prSet presAssocID="{AB8AFE0A-C006-49DA-911D-A9CB61A98A2B}" presName="parentLeftMargin" presStyleLbl="node1" presStyleIdx="5" presStyleCnt="10"/>
      <dgm:spPr/>
      <dgm:t>
        <a:bodyPr/>
        <a:lstStyle/>
        <a:p>
          <a:endParaRPr lang="zh-TW" altLang="en-US"/>
        </a:p>
      </dgm:t>
    </dgm:pt>
    <dgm:pt modelId="{3313DD66-44CA-404A-9D14-00908CC712BB}" type="pres">
      <dgm:prSet presAssocID="{AB8AFE0A-C006-49DA-911D-A9CB61A98A2B}" presName="parentText" presStyleLbl="node1" presStyleIdx="6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73B7DF3-D184-451F-9E6D-1DA179A80651}" type="pres">
      <dgm:prSet presAssocID="{AB8AFE0A-C006-49DA-911D-A9CB61A98A2B}" presName="negativeSpace" presStyleCnt="0"/>
      <dgm:spPr/>
    </dgm:pt>
    <dgm:pt modelId="{15256ADA-425E-4101-B10E-4A9ACE428E54}" type="pres">
      <dgm:prSet presAssocID="{AB8AFE0A-C006-49DA-911D-A9CB61A98A2B}" presName="childText" presStyleLbl="conFgAcc1" presStyleIdx="6" presStyleCnt="10">
        <dgm:presLayoutVars>
          <dgm:bulletEnabled val="1"/>
        </dgm:presLayoutVars>
      </dgm:prSet>
      <dgm:spPr/>
    </dgm:pt>
    <dgm:pt modelId="{0B3CC553-C9C3-42DB-9077-F3B2B77DC2C5}" type="pres">
      <dgm:prSet presAssocID="{A0C77136-4160-45F8-917F-22628AA00630}" presName="spaceBetweenRectangles" presStyleCnt="0"/>
      <dgm:spPr/>
    </dgm:pt>
    <dgm:pt modelId="{DE4800F4-B229-45E3-906E-DB5E8BA1D9B9}" type="pres">
      <dgm:prSet presAssocID="{07B72CCE-7DF6-4DA5-A4E2-9C15DE46F4D6}" presName="parentLin" presStyleCnt="0"/>
      <dgm:spPr/>
    </dgm:pt>
    <dgm:pt modelId="{EFB33354-1F5A-41E1-8B7B-886209907D10}" type="pres">
      <dgm:prSet presAssocID="{07B72CCE-7DF6-4DA5-A4E2-9C15DE46F4D6}" presName="parentLeftMargin" presStyleLbl="node1" presStyleIdx="6" presStyleCnt="10"/>
      <dgm:spPr/>
      <dgm:t>
        <a:bodyPr/>
        <a:lstStyle/>
        <a:p>
          <a:endParaRPr lang="zh-TW" altLang="en-US"/>
        </a:p>
      </dgm:t>
    </dgm:pt>
    <dgm:pt modelId="{F6E2B0BC-6F81-44B0-987B-55926C4B4416}" type="pres">
      <dgm:prSet presAssocID="{07B72CCE-7DF6-4DA5-A4E2-9C15DE46F4D6}" presName="parentText" presStyleLbl="node1" presStyleIdx="7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A07C46F9-E0E9-481B-A89D-1BE6D41A6E82}" type="pres">
      <dgm:prSet presAssocID="{07B72CCE-7DF6-4DA5-A4E2-9C15DE46F4D6}" presName="negativeSpace" presStyleCnt="0"/>
      <dgm:spPr/>
    </dgm:pt>
    <dgm:pt modelId="{7F23B642-94C6-4F36-811A-E38A1665EBF7}" type="pres">
      <dgm:prSet presAssocID="{07B72CCE-7DF6-4DA5-A4E2-9C15DE46F4D6}" presName="childText" presStyleLbl="conFgAcc1" presStyleIdx="7" presStyleCnt="10">
        <dgm:presLayoutVars>
          <dgm:bulletEnabled val="1"/>
        </dgm:presLayoutVars>
      </dgm:prSet>
      <dgm:spPr/>
    </dgm:pt>
    <dgm:pt modelId="{D41D6B74-0586-402E-BEEA-8B240284268B}" type="pres">
      <dgm:prSet presAssocID="{BBA3B591-61C3-43CA-B81F-1A2961C8CDE1}" presName="spaceBetweenRectangles" presStyleCnt="0"/>
      <dgm:spPr/>
    </dgm:pt>
    <dgm:pt modelId="{E69AC39C-ED2A-415B-A829-830C37834CF7}" type="pres">
      <dgm:prSet presAssocID="{B6B75DED-10F8-4471-8245-4AA88773375F}" presName="parentLin" presStyleCnt="0"/>
      <dgm:spPr/>
    </dgm:pt>
    <dgm:pt modelId="{D7AECAD9-DB50-47D1-9ED9-C171DA23B476}" type="pres">
      <dgm:prSet presAssocID="{B6B75DED-10F8-4471-8245-4AA88773375F}" presName="parentLeftMargin" presStyleLbl="node1" presStyleIdx="7" presStyleCnt="10"/>
      <dgm:spPr/>
      <dgm:t>
        <a:bodyPr/>
        <a:lstStyle/>
        <a:p>
          <a:endParaRPr lang="zh-TW" altLang="en-US"/>
        </a:p>
      </dgm:t>
    </dgm:pt>
    <dgm:pt modelId="{F83DD85D-9223-4E13-938A-00F4D89DDAC3}" type="pres">
      <dgm:prSet presAssocID="{B6B75DED-10F8-4471-8245-4AA88773375F}" presName="parentText" presStyleLbl="node1" presStyleIdx="8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2B3E134E-DF20-4BB6-9D08-A1CE12CCF80A}" type="pres">
      <dgm:prSet presAssocID="{B6B75DED-10F8-4471-8245-4AA88773375F}" presName="negativeSpace" presStyleCnt="0"/>
      <dgm:spPr/>
    </dgm:pt>
    <dgm:pt modelId="{69CC6C99-0BEC-4231-B565-878B6A38742D}" type="pres">
      <dgm:prSet presAssocID="{B6B75DED-10F8-4471-8245-4AA88773375F}" presName="childText" presStyleLbl="conFgAcc1" presStyleIdx="8" presStyleCnt="10">
        <dgm:presLayoutVars>
          <dgm:bulletEnabled val="1"/>
        </dgm:presLayoutVars>
      </dgm:prSet>
      <dgm:spPr/>
    </dgm:pt>
    <dgm:pt modelId="{DE115E6A-13FD-4D2D-BE80-6CB93E5EC48F}" type="pres">
      <dgm:prSet presAssocID="{E345DB57-45CB-4E4E-819D-B45117EE4DA3}" presName="spaceBetweenRectangles" presStyleCnt="0"/>
      <dgm:spPr/>
    </dgm:pt>
    <dgm:pt modelId="{D4DACD7B-F046-4724-81F2-5EA4DD89F5B7}" type="pres">
      <dgm:prSet presAssocID="{D0F3DC1E-DC04-454B-890B-DA490F5D08BA}" presName="parentLin" presStyleCnt="0"/>
      <dgm:spPr/>
    </dgm:pt>
    <dgm:pt modelId="{B3A55E33-8054-4FF7-948E-0E317B33006D}" type="pres">
      <dgm:prSet presAssocID="{D0F3DC1E-DC04-454B-890B-DA490F5D08BA}" presName="parentLeftMargin" presStyleLbl="node1" presStyleIdx="8" presStyleCnt="10"/>
      <dgm:spPr/>
      <dgm:t>
        <a:bodyPr/>
        <a:lstStyle/>
        <a:p>
          <a:endParaRPr lang="zh-TW" altLang="en-US"/>
        </a:p>
      </dgm:t>
    </dgm:pt>
    <dgm:pt modelId="{AB71FD2A-BCC1-473C-82F6-D03E9D951133}" type="pres">
      <dgm:prSet presAssocID="{D0F3DC1E-DC04-454B-890B-DA490F5D08BA}" presName="parentText" presStyleLbl="node1" presStyleIdx="9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9543AFC-FFEB-4899-865D-9A31814F85C1}" type="pres">
      <dgm:prSet presAssocID="{D0F3DC1E-DC04-454B-890B-DA490F5D08BA}" presName="negativeSpace" presStyleCnt="0"/>
      <dgm:spPr/>
    </dgm:pt>
    <dgm:pt modelId="{48F79520-0516-4004-A71E-BA3A40838372}" type="pres">
      <dgm:prSet presAssocID="{D0F3DC1E-DC04-454B-890B-DA490F5D08BA}" presName="childText" presStyleLbl="conFgAcc1" presStyleIdx="9" presStyleCnt="10">
        <dgm:presLayoutVars>
          <dgm:bulletEnabled val="1"/>
        </dgm:presLayoutVars>
      </dgm:prSet>
      <dgm:spPr/>
    </dgm:pt>
  </dgm:ptLst>
  <dgm:cxnLst>
    <dgm:cxn modelId="{261C358D-E707-47F4-9E7D-463BB748EF38}" type="presOf" srcId="{437E402A-37C3-4C40-AA3F-A3613E4204BC}" destId="{48AD9C3A-FAC4-4267-965A-C126E96E5D8D}" srcOrd="1" destOrd="0" presId="urn:microsoft.com/office/officeart/2005/8/layout/list1"/>
    <dgm:cxn modelId="{E4649ED8-B909-4867-B60F-02462CFF41AA}" srcId="{2123C5C7-9A66-4EB1-90A2-7B75D36DAA34}" destId="{B6B75DED-10F8-4471-8245-4AA88773375F}" srcOrd="8" destOrd="0" parTransId="{08CF929F-ED9B-4D71-9E67-340E8C204A1D}" sibTransId="{E345DB57-45CB-4E4E-819D-B45117EE4DA3}"/>
    <dgm:cxn modelId="{584556A0-378D-4DFA-95FB-7ED86E25C8BD}" srcId="{2123C5C7-9A66-4EB1-90A2-7B75D36DAA34}" destId="{07B72CCE-7DF6-4DA5-A4E2-9C15DE46F4D6}" srcOrd="7" destOrd="0" parTransId="{735DEE64-FD8C-4DA5-9F8E-2687DD53ED2E}" sibTransId="{BBA3B591-61C3-43CA-B81F-1A2961C8CDE1}"/>
    <dgm:cxn modelId="{2F3B37C0-28F1-481C-A666-8E08E15AAFBC}" srcId="{2123C5C7-9A66-4EB1-90A2-7B75D36DAA34}" destId="{AB8AFE0A-C006-49DA-911D-A9CB61A98A2B}" srcOrd="6" destOrd="0" parTransId="{84724C05-8795-46CB-BF81-A8034FBF449F}" sibTransId="{A0C77136-4160-45F8-917F-22628AA00630}"/>
    <dgm:cxn modelId="{D8ADF284-4B51-42DF-8564-8B8ECC883D41}" type="presOf" srcId="{AB4D42D2-2E32-4C3C-894F-0F07F871CF8E}" destId="{CF383EA0-1505-4292-B355-F6B9F524C267}" srcOrd="0" destOrd="0" presId="urn:microsoft.com/office/officeart/2005/8/layout/list1"/>
    <dgm:cxn modelId="{3B4A51FD-1943-45B6-9B09-F51529193468}" type="presOf" srcId="{570729EF-9E81-4C0F-BA82-316A5D3AABC6}" destId="{EF340800-B5F3-424E-92F8-9C9186F76B4F}" srcOrd="0" destOrd="0" presId="urn:microsoft.com/office/officeart/2005/8/layout/list1"/>
    <dgm:cxn modelId="{C7D35FAF-0BA3-4AAA-9F5D-7051BE404293}" type="presOf" srcId="{AB8AFE0A-C006-49DA-911D-A9CB61A98A2B}" destId="{B25AE6D2-6807-446B-B913-475927F4482B}" srcOrd="0" destOrd="0" presId="urn:microsoft.com/office/officeart/2005/8/layout/list1"/>
    <dgm:cxn modelId="{4971EFF0-386B-4A48-8C56-6E7002AC5D00}" type="presOf" srcId="{5FA60E27-76C0-49E4-8508-45760A2824FF}" destId="{DE26029B-8574-4B15-A074-50360A5AC3C6}" srcOrd="1" destOrd="0" presId="urn:microsoft.com/office/officeart/2005/8/layout/list1"/>
    <dgm:cxn modelId="{C2396C7D-5CDA-4BD8-931F-63C11E205809}" type="presOf" srcId="{01825359-78FB-41D2-A350-3A5220F8EEDE}" destId="{AF4B57DA-6A88-4625-86B8-4FE5E54FFB7A}" srcOrd="0" destOrd="0" presId="urn:microsoft.com/office/officeart/2005/8/layout/list1"/>
    <dgm:cxn modelId="{5005F2A3-EA7F-49B8-9E2B-86BC9FBF4315}" srcId="{2123C5C7-9A66-4EB1-90A2-7B75D36DAA34}" destId="{AB4D42D2-2E32-4C3C-894F-0F07F871CF8E}" srcOrd="0" destOrd="0" parTransId="{D74157BE-3523-40C4-BD68-213B7DC75895}" sibTransId="{8A5856E5-4A38-42AD-A340-95D861954328}"/>
    <dgm:cxn modelId="{3D4CF180-0BB1-40D3-AC4B-F0C85E229DF1}" type="presOf" srcId="{B6B75DED-10F8-4471-8245-4AA88773375F}" destId="{D7AECAD9-DB50-47D1-9ED9-C171DA23B476}" srcOrd="0" destOrd="0" presId="urn:microsoft.com/office/officeart/2005/8/layout/list1"/>
    <dgm:cxn modelId="{3DB5621F-51EA-4B19-8CFA-D9DDB5EE8E84}" type="presOf" srcId="{AB4D42D2-2E32-4C3C-894F-0F07F871CF8E}" destId="{83E16768-8E53-4A61-A373-8FAB22A2B322}" srcOrd="1" destOrd="0" presId="urn:microsoft.com/office/officeart/2005/8/layout/list1"/>
    <dgm:cxn modelId="{651DC946-F626-458A-B0D1-482811200DB4}" srcId="{2123C5C7-9A66-4EB1-90A2-7B75D36DAA34}" destId="{570729EF-9E81-4C0F-BA82-316A5D3AABC6}" srcOrd="2" destOrd="0" parTransId="{7FA060FF-9F0B-4919-AD2D-BA0FAC2A6933}" sibTransId="{A0433F26-1141-489F-AF67-9066006C51FF}"/>
    <dgm:cxn modelId="{51654731-39D9-42B0-8688-63B86039D510}" srcId="{2123C5C7-9A66-4EB1-90A2-7B75D36DAA34}" destId="{437E402A-37C3-4C40-AA3F-A3613E4204BC}" srcOrd="3" destOrd="0" parTransId="{E679EA60-08BD-4817-95FD-1187E498ECB6}" sibTransId="{7E7EBD90-DF77-44EC-BBC6-3E228E9C2E0C}"/>
    <dgm:cxn modelId="{A063F25F-2B0A-4C45-818B-DE021BE4A4E9}" srcId="{2123C5C7-9A66-4EB1-90A2-7B75D36DAA34}" destId="{01825359-78FB-41D2-A350-3A5220F8EEDE}" srcOrd="4" destOrd="0" parTransId="{553309FB-F8DE-46C8-B4A2-FE6FBA3D84D6}" sibTransId="{D0FEEE69-2C94-4FCB-A6B2-B1C4A80F60C2}"/>
    <dgm:cxn modelId="{30D54B92-EAD4-43F6-B5C1-5A11FD542F80}" type="presOf" srcId="{437E402A-37C3-4C40-AA3F-A3613E4204BC}" destId="{56422BC3-BD80-4898-94A7-21F70DE6FD78}" srcOrd="0" destOrd="0" presId="urn:microsoft.com/office/officeart/2005/8/layout/list1"/>
    <dgm:cxn modelId="{A229E1FA-F057-4FC2-84D7-9CBC9B38B852}" srcId="{2123C5C7-9A66-4EB1-90A2-7B75D36DAA34}" destId="{9DD352F5-105B-487A-AD4E-0C1C51F8D415}" srcOrd="5" destOrd="0" parTransId="{5B9D7685-5C27-45F1-93AA-F4EF2FD7AEED}" sibTransId="{C815E7BA-9550-4C2C-93B4-D1D479827C56}"/>
    <dgm:cxn modelId="{6D426AC8-E302-4E39-9798-8C7EE3BCAB46}" type="presOf" srcId="{01825359-78FB-41D2-A350-3A5220F8EEDE}" destId="{68ADCD6D-F8F9-4C41-AB41-95EC06024783}" srcOrd="1" destOrd="0" presId="urn:microsoft.com/office/officeart/2005/8/layout/list1"/>
    <dgm:cxn modelId="{9452CC51-3108-455B-9975-D8DA0FBF1BF3}" srcId="{2123C5C7-9A66-4EB1-90A2-7B75D36DAA34}" destId="{5FA60E27-76C0-49E4-8508-45760A2824FF}" srcOrd="1" destOrd="0" parTransId="{A06DA8CE-8234-4CC2-BCCE-2F677697FEAF}" sibTransId="{3AD8C72D-C3A8-47B9-95E5-39103005699F}"/>
    <dgm:cxn modelId="{48C2DD62-9B18-4612-8B6C-D42057EC07A3}" type="presOf" srcId="{B6B75DED-10F8-4471-8245-4AA88773375F}" destId="{F83DD85D-9223-4E13-938A-00F4D89DDAC3}" srcOrd="1" destOrd="0" presId="urn:microsoft.com/office/officeart/2005/8/layout/list1"/>
    <dgm:cxn modelId="{3877FAAD-700C-47B3-8C51-3837ACE11F1C}" type="presOf" srcId="{D0F3DC1E-DC04-454B-890B-DA490F5D08BA}" destId="{B3A55E33-8054-4FF7-948E-0E317B33006D}" srcOrd="0" destOrd="0" presId="urn:microsoft.com/office/officeart/2005/8/layout/list1"/>
    <dgm:cxn modelId="{035C3FBB-86C1-4D1B-BF47-60C8FAE48DF3}" type="presOf" srcId="{07B72CCE-7DF6-4DA5-A4E2-9C15DE46F4D6}" destId="{F6E2B0BC-6F81-44B0-987B-55926C4B4416}" srcOrd="1" destOrd="0" presId="urn:microsoft.com/office/officeart/2005/8/layout/list1"/>
    <dgm:cxn modelId="{CC1F3D74-8871-4B4C-85F0-BCB23532163E}" type="presOf" srcId="{570729EF-9E81-4C0F-BA82-316A5D3AABC6}" destId="{1294DE02-DA7F-4188-BDAB-A428EFD39840}" srcOrd="1" destOrd="0" presId="urn:microsoft.com/office/officeart/2005/8/layout/list1"/>
    <dgm:cxn modelId="{0261C9B6-37F8-4189-9192-4399DACB87CC}" type="presOf" srcId="{2123C5C7-9A66-4EB1-90A2-7B75D36DAA34}" destId="{820F5F00-CED9-484B-AD4A-639C9D5299DB}" srcOrd="0" destOrd="0" presId="urn:microsoft.com/office/officeart/2005/8/layout/list1"/>
    <dgm:cxn modelId="{35DD1D18-B3F4-41D9-898F-1FFA53EDD2A6}" type="presOf" srcId="{5FA60E27-76C0-49E4-8508-45760A2824FF}" destId="{206067C5-44C9-4491-900E-9902D088ED36}" srcOrd="0" destOrd="0" presId="urn:microsoft.com/office/officeart/2005/8/layout/list1"/>
    <dgm:cxn modelId="{8EE7A529-0654-4629-AE45-4959185CEBDD}" type="presOf" srcId="{AB8AFE0A-C006-49DA-911D-A9CB61A98A2B}" destId="{3313DD66-44CA-404A-9D14-00908CC712BB}" srcOrd="1" destOrd="0" presId="urn:microsoft.com/office/officeart/2005/8/layout/list1"/>
    <dgm:cxn modelId="{7B31C552-305A-4C47-A6C0-4B2F063AEC50}" type="presOf" srcId="{9DD352F5-105B-487A-AD4E-0C1C51F8D415}" destId="{AE6F8016-B867-4AB4-8DB1-076D05D7B455}" srcOrd="0" destOrd="0" presId="urn:microsoft.com/office/officeart/2005/8/layout/list1"/>
    <dgm:cxn modelId="{8C15D424-94F7-4130-A815-B197963D93BE}" type="presOf" srcId="{D0F3DC1E-DC04-454B-890B-DA490F5D08BA}" destId="{AB71FD2A-BCC1-473C-82F6-D03E9D951133}" srcOrd="1" destOrd="0" presId="urn:microsoft.com/office/officeart/2005/8/layout/list1"/>
    <dgm:cxn modelId="{D65B019A-D307-4C72-BA58-82995845EC44}" srcId="{2123C5C7-9A66-4EB1-90A2-7B75D36DAA34}" destId="{D0F3DC1E-DC04-454B-890B-DA490F5D08BA}" srcOrd="9" destOrd="0" parTransId="{2927B2FB-8DC8-4CDB-9DC1-415594BC2426}" sibTransId="{CFA181C1-F353-4D4B-BA83-3595B684215F}"/>
    <dgm:cxn modelId="{D7DAF391-DE7B-4803-8530-0F1CEE801E6F}" type="presOf" srcId="{07B72CCE-7DF6-4DA5-A4E2-9C15DE46F4D6}" destId="{EFB33354-1F5A-41E1-8B7B-886209907D10}" srcOrd="0" destOrd="0" presId="urn:microsoft.com/office/officeart/2005/8/layout/list1"/>
    <dgm:cxn modelId="{78F4F65B-4FBA-48B2-A477-7B65C729612C}" type="presOf" srcId="{9DD352F5-105B-487A-AD4E-0C1C51F8D415}" destId="{DCC11B15-EB96-4619-B2FB-A85DE87640F4}" srcOrd="1" destOrd="0" presId="urn:microsoft.com/office/officeart/2005/8/layout/list1"/>
    <dgm:cxn modelId="{AC7349F1-E943-4A14-B62C-CF6CFC745F59}" type="presParOf" srcId="{820F5F00-CED9-484B-AD4A-639C9D5299DB}" destId="{39C29EAF-816B-4207-BD6F-96276D767292}" srcOrd="0" destOrd="0" presId="urn:microsoft.com/office/officeart/2005/8/layout/list1"/>
    <dgm:cxn modelId="{C2736A76-0295-40C2-891D-CDC54EFF422A}" type="presParOf" srcId="{39C29EAF-816B-4207-BD6F-96276D767292}" destId="{CF383EA0-1505-4292-B355-F6B9F524C267}" srcOrd="0" destOrd="0" presId="urn:microsoft.com/office/officeart/2005/8/layout/list1"/>
    <dgm:cxn modelId="{7F3205B7-38C6-4EE8-AD93-A6A5690E6A36}" type="presParOf" srcId="{39C29EAF-816B-4207-BD6F-96276D767292}" destId="{83E16768-8E53-4A61-A373-8FAB22A2B322}" srcOrd="1" destOrd="0" presId="urn:microsoft.com/office/officeart/2005/8/layout/list1"/>
    <dgm:cxn modelId="{08BD9698-D50F-49AF-B52A-DE759068688A}" type="presParOf" srcId="{820F5F00-CED9-484B-AD4A-639C9D5299DB}" destId="{522DA7DC-F859-45B0-832F-85F3BA0AE608}" srcOrd="1" destOrd="0" presId="urn:microsoft.com/office/officeart/2005/8/layout/list1"/>
    <dgm:cxn modelId="{268E0C9D-3941-41EA-8B37-1801A3E70B6C}" type="presParOf" srcId="{820F5F00-CED9-484B-AD4A-639C9D5299DB}" destId="{6408B2D0-D7B5-4346-AE48-289591A87414}" srcOrd="2" destOrd="0" presId="urn:microsoft.com/office/officeart/2005/8/layout/list1"/>
    <dgm:cxn modelId="{FBBDFE25-7B2A-47FC-A60B-5239C8DC0754}" type="presParOf" srcId="{820F5F00-CED9-484B-AD4A-639C9D5299DB}" destId="{67A23368-1BA3-4D25-B4B0-73B0975E2AB0}" srcOrd="3" destOrd="0" presId="urn:microsoft.com/office/officeart/2005/8/layout/list1"/>
    <dgm:cxn modelId="{871B0ED5-6B8C-4E7D-9AF3-8EC1DA9E9254}" type="presParOf" srcId="{820F5F00-CED9-484B-AD4A-639C9D5299DB}" destId="{04CA1829-8FD5-4E7F-9CF5-5988FFEF30CB}" srcOrd="4" destOrd="0" presId="urn:microsoft.com/office/officeart/2005/8/layout/list1"/>
    <dgm:cxn modelId="{01F93EB4-F3D7-417B-8670-0D41186C94BD}" type="presParOf" srcId="{04CA1829-8FD5-4E7F-9CF5-5988FFEF30CB}" destId="{206067C5-44C9-4491-900E-9902D088ED36}" srcOrd="0" destOrd="0" presId="urn:microsoft.com/office/officeart/2005/8/layout/list1"/>
    <dgm:cxn modelId="{E9DBCC44-1BB1-4EF3-96F6-5EEC482B8A75}" type="presParOf" srcId="{04CA1829-8FD5-4E7F-9CF5-5988FFEF30CB}" destId="{DE26029B-8574-4B15-A074-50360A5AC3C6}" srcOrd="1" destOrd="0" presId="urn:microsoft.com/office/officeart/2005/8/layout/list1"/>
    <dgm:cxn modelId="{660F5613-AF09-4D0E-9F22-D98B2C075F6D}" type="presParOf" srcId="{820F5F00-CED9-484B-AD4A-639C9D5299DB}" destId="{B0FE4B18-8D5B-4DBE-9F09-847D65B4BF93}" srcOrd="5" destOrd="0" presId="urn:microsoft.com/office/officeart/2005/8/layout/list1"/>
    <dgm:cxn modelId="{D6FC13D9-740E-4201-B2B4-259ECB6DFC76}" type="presParOf" srcId="{820F5F00-CED9-484B-AD4A-639C9D5299DB}" destId="{3FAF4B40-ADC4-43F8-8C41-F4A4065FC9D1}" srcOrd="6" destOrd="0" presId="urn:microsoft.com/office/officeart/2005/8/layout/list1"/>
    <dgm:cxn modelId="{CD83000C-496D-4A92-A9E1-0DBC32EA2013}" type="presParOf" srcId="{820F5F00-CED9-484B-AD4A-639C9D5299DB}" destId="{7D48AA92-FDCE-4998-BCFB-D35A5983D76B}" srcOrd="7" destOrd="0" presId="urn:microsoft.com/office/officeart/2005/8/layout/list1"/>
    <dgm:cxn modelId="{A4A7CC17-0198-45E5-B29E-7234688FCB67}" type="presParOf" srcId="{820F5F00-CED9-484B-AD4A-639C9D5299DB}" destId="{D87552E5-8B1A-46D4-A33A-0C8D756BE05D}" srcOrd="8" destOrd="0" presId="urn:microsoft.com/office/officeart/2005/8/layout/list1"/>
    <dgm:cxn modelId="{CE32BEB2-292B-43FE-A46F-3D27BD98525A}" type="presParOf" srcId="{D87552E5-8B1A-46D4-A33A-0C8D756BE05D}" destId="{EF340800-B5F3-424E-92F8-9C9186F76B4F}" srcOrd="0" destOrd="0" presId="urn:microsoft.com/office/officeart/2005/8/layout/list1"/>
    <dgm:cxn modelId="{11D451A7-013D-4663-AD9C-98DB4196A788}" type="presParOf" srcId="{D87552E5-8B1A-46D4-A33A-0C8D756BE05D}" destId="{1294DE02-DA7F-4188-BDAB-A428EFD39840}" srcOrd="1" destOrd="0" presId="urn:microsoft.com/office/officeart/2005/8/layout/list1"/>
    <dgm:cxn modelId="{468DFD2D-7633-48C1-829D-46A689B06216}" type="presParOf" srcId="{820F5F00-CED9-484B-AD4A-639C9D5299DB}" destId="{6F02207C-E7F5-42CB-BEE9-4A42320E00C7}" srcOrd="9" destOrd="0" presId="urn:microsoft.com/office/officeart/2005/8/layout/list1"/>
    <dgm:cxn modelId="{8ECFCE90-4F90-4D47-8336-16672D21E3D0}" type="presParOf" srcId="{820F5F00-CED9-484B-AD4A-639C9D5299DB}" destId="{70E58596-2CC2-40F6-9C17-39DDA7AC96F8}" srcOrd="10" destOrd="0" presId="urn:microsoft.com/office/officeart/2005/8/layout/list1"/>
    <dgm:cxn modelId="{594A7AFB-76D1-482E-8C66-72082D7B3A61}" type="presParOf" srcId="{820F5F00-CED9-484B-AD4A-639C9D5299DB}" destId="{029E0BDC-A362-4CF4-BF44-19189B0A4B7C}" srcOrd="11" destOrd="0" presId="urn:microsoft.com/office/officeart/2005/8/layout/list1"/>
    <dgm:cxn modelId="{3BF0F738-BCDF-411D-9702-22F834FCCD9D}" type="presParOf" srcId="{820F5F00-CED9-484B-AD4A-639C9D5299DB}" destId="{D12FF7B4-34F8-4930-A777-D17624957F0D}" srcOrd="12" destOrd="0" presId="urn:microsoft.com/office/officeart/2005/8/layout/list1"/>
    <dgm:cxn modelId="{435D0623-49D8-4122-8ECD-7C2263C4DCF4}" type="presParOf" srcId="{D12FF7B4-34F8-4930-A777-D17624957F0D}" destId="{56422BC3-BD80-4898-94A7-21F70DE6FD78}" srcOrd="0" destOrd="0" presId="urn:microsoft.com/office/officeart/2005/8/layout/list1"/>
    <dgm:cxn modelId="{B36290DC-62B9-481F-9B99-702539874D83}" type="presParOf" srcId="{D12FF7B4-34F8-4930-A777-D17624957F0D}" destId="{48AD9C3A-FAC4-4267-965A-C126E96E5D8D}" srcOrd="1" destOrd="0" presId="urn:microsoft.com/office/officeart/2005/8/layout/list1"/>
    <dgm:cxn modelId="{450795B1-E736-484D-82FB-1EF552A8E019}" type="presParOf" srcId="{820F5F00-CED9-484B-AD4A-639C9D5299DB}" destId="{70B4624D-A9AC-493E-9E9E-901D3C72C5CE}" srcOrd="13" destOrd="0" presId="urn:microsoft.com/office/officeart/2005/8/layout/list1"/>
    <dgm:cxn modelId="{48E163AE-C00F-43F1-AFDA-ECF700313AAD}" type="presParOf" srcId="{820F5F00-CED9-484B-AD4A-639C9D5299DB}" destId="{76052154-9F0D-4D19-8862-E8FF0FA565CE}" srcOrd="14" destOrd="0" presId="urn:microsoft.com/office/officeart/2005/8/layout/list1"/>
    <dgm:cxn modelId="{30D2FE5F-A1EA-4106-8DF3-244450BD9EDA}" type="presParOf" srcId="{820F5F00-CED9-484B-AD4A-639C9D5299DB}" destId="{E87C14DD-505D-4282-B45B-5E4097786D40}" srcOrd="15" destOrd="0" presId="urn:microsoft.com/office/officeart/2005/8/layout/list1"/>
    <dgm:cxn modelId="{9CB4252C-A2BC-4018-81A7-118D55399977}" type="presParOf" srcId="{820F5F00-CED9-484B-AD4A-639C9D5299DB}" destId="{8369CC7E-72CE-4ECF-A0A2-BE2C408DBC3B}" srcOrd="16" destOrd="0" presId="urn:microsoft.com/office/officeart/2005/8/layout/list1"/>
    <dgm:cxn modelId="{D921F097-5B30-458F-BF65-A32819E63278}" type="presParOf" srcId="{8369CC7E-72CE-4ECF-A0A2-BE2C408DBC3B}" destId="{AF4B57DA-6A88-4625-86B8-4FE5E54FFB7A}" srcOrd="0" destOrd="0" presId="urn:microsoft.com/office/officeart/2005/8/layout/list1"/>
    <dgm:cxn modelId="{BF1E64B2-26C6-42B0-AE74-630CC437C308}" type="presParOf" srcId="{8369CC7E-72CE-4ECF-A0A2-BE2C408DBC3B}" destId="{68ADCD6D-F8F9-4C41-AB41-95EC06024783}" srcOrd="1" destOrd="0" presId="urn:microsoft.com/office/officeart/2005/8/layout/list1"/>
    <dgm:cxn modelId="{34F3C77D-C517-4209-A7B4-76094ACA3B0A}" type="presParOf" srcId="{820F5F00-CED9-484B-AD4A-639C9D5299DB}" destId="{0A1B023A-A096-4369-87FE-08F7E74BA943}" srcOrd="17" destOrd="0" presId="urn:microsoft.com/office/officeart/2005/8/layout/list1"/>
    <dgm:cxn modelId="{391DD2AE-A4E9-4A6E-BFDD-31269AD44824}" type="presParOf" srcId="{820F5F00-CED9-484B-AD4A-639C9D5299DB}" destId="{E1222E1D-1594-48F1-A610-56EEC5C3F2FC}" srcOrd="18" destOrd="0" presId="urn:microsoft.com/office/officeart/2005/8/layout/list1"/>
    <dgm:cxn modelId="{3A2A76BF-21D4-4A12-9C54-8D918FEA85D4}" type="presParOf" srcId="{820F5F00-CED9-484B-AD4A-639C9D5299DB}" destId="{2566308E-08D7-4B51-B6DD-EF2ABCAE10B0}" srcOrd="19" destOrd="0" presId="urn:microsoft.com/office/officeart/2005/8/layout/list1"/>
    <dgm:cxn modelId="{29534B26-BA04-4AB9-991E-80239C027762}" type="presParOf" srcId="{820F5F00-CED9-484B-AD4A-639C9D5299DB}" destId="{DBA3D24D-8D2D-44ED-A00D-ACF8D94D3760}" srcOrd="20" destOrd="0" presId="urn:microsoft.com/office/officeart/2005/8/layout/list1"/>
    <dgm:cxn modelId="{B65BC1D5-28BD-4EEB-9620-3461D17D15F5}" type="presParOf" srcId="{DBA3D24D-8D2D-44ED-A00D-ACF8D94D3760}" destId="{AE6F8016-B867-4AB4-8DB1-076D05D7B455}" srcOrd="0" destOrd="0" presId="urn:microsoft.com/office/officeart/2005/8/layout/list1"/>
    <dgm:cxn modelId="{0CE0C699-DCD2-4D1B-B51C-F3FFFD157EA3}" type="presParOf" srcId="{DBA3D24D-8D2D-44ED-A00D-ACF8D94D3760}" destId="{DCC11B15-EB96-4619-B2FB-A85DE87640F4}" srcOrd="1" destOrd="0" presId="urn:microsoft.com/office/officeart/2005/8/layout/list1"/>
    <dgm:cxn modelId="{F47BD21F-C6B4-461B-8070-4A607492ED65}" type="presParOf" srcId="{820F5F00-CED9-484B-AD4A-639C9D5299DB}" destId="{910422B5-AC9A-4EA3-A1A1-C38E8FA597BF}" srcOrd="21" destOrd="0" presId="urn:microsoft.com/office/officeart/2005/8/layout/list1"/>
    <dgm:cxn modelId="{3ED17EDC-FBC9-4490-BFDC-9A7EF9F5BBE1}" type="presParOf" srcId="{820F5F00-CED9-484B-AD4A-639C9D5299DB}" destId="{4EBFA8BA-86C6-4412-884E-AE2932BC5C60}" srcOrd="22" destOrd="0" presId="urn:microsoft.com/office/officeart/2005/8/layout/list1"/>
    <dgm:cxn modelId="{85C47B18-2219-4DB2-9728-3F064ED1DD43}" type="presParOf" srcId="{820F5F00-CED9-484B-AD4A-639C9D5299DB}" destId="{0ABE5A99-705A-4A60-9491-BAA8FB6B765C}" srcOrd="23" destOrd="0" presId="urn:microsoft.com/office/officeart/2005/8/layout/list1"/>
    <dgm:cxn modelId="{B2C566C0-46AA-4691-A6D3-51E9A114A54E}" type="presParOf" srcId="{820F5F00-CED9-484B-AD4A-639C9D5299DB}" destId="{17354150-020D-42F9-BA90-2CE3395F950A}" srcOrd="24" destOrd="0" presId="urn:microsoft.com/office/officeart/2005/8/layout/list1"/>
    <dgm:cxn modelId="{222D0ED3-D2A5-4137-8344-FD9FF62B423D}" type="presParOf" srcId="{17354150-020D-42F9-BA90-2CE3395F950A}" destId="{B25AE6D2-6807-446B-B913-475927F4482B}" srcOrd="0" destOrd="0" presId="urn:microsoft.com/office/officeart/2005/8/layout/list1"/>
    <dgm:cxn modelId="{0BFF4E2A-6356-4B9B-A727-C5C9DB39628C}" type="presParOf" srcId="{17354150-020D-42F9-BA90-2CE3395F950A}" destId="{3313DD66-44CA-404A-9D14-00908CC712BB}" srcOrd="1" destOrd="0" presId="urn:microsoft.com/office/officeart/2005/8/layout/list1"/>
    <dgm:cxn modelId="{3C66C934-F209-4240-B531-1427102151CB}" type="presParOf" srcId="{820F5F00-CED9-484B-AD4A-639C9D5299DB}" destId="{673B7DF3-D184-451F-9E6D-1DA179A80651}" srcOrd="25" destOrd="0" presId="urn:microsoft.com/office/officeart/2005/8/layout/list1"/>
    <dgm:cxn modelId="{99B920FD-4B55-4D3E-9457-1393EC809B7F}" type="presParOf" srcId="{820F5F00-CED9-484B-AD4A-639C9D5299DB}" destId="{15256ADA-425E-4101-B10E-4A9ACE428E54}" srcOrd="26" destOrd="0" presId="urn:microsoft.com/office/officeart/2005/8/layout/list1"/>
    <dgm:cxn modelId="{B6D6104F-C1B9-4674-9DB3-0BCD08B2B6D1}" type="presParOf" srcId="{820F5F00-CED9-484B-AD4A-639C9D5299DB}" destId="{0B3CC553-C9C3-42DB-9077-F3B2B77DC2C5}" srcOrd="27" destOrd="0" presId="urn:microsoft.com/office/officeart/2005/8/layout/list1"/>
    <dgm:cxn modelId="{28DF73E0-14E3-4649-869D-99A16F99D7B8}" type="presParOf" srcId="{820F5F00-CED9-484B-AD4A-639C9D5299DB}" destId="{DE4800F4-B229-45E3-906E-DB5E8BA1D9B9}" srcOrd="28" destOrd="0" presId="urn:microsoft.com/office/officeart/2005/8/layout/list1"/>
    <dgm:cxn modelId="{49AB6251-D58E-48D6-B5E6-76DCEF7D9B5C}" type="presParOf" srcId="{DE4800F4-B229-45E3-906E-DB5E8BA1D9B9}" destId="{EFB33354-1F5A-41E1-8B7B-886209907D10}" srcOrd="0" destOrd="0" presId="urn:microsoft.com/office/officeart/2005/8/layout/list1"/>
    <dgm:cxn modelId="{280EC2DF-E643-4AE8-9BE2-2CED715E3536}" type="presParOf" srcId="{DE4800F4-B229-45E3-906E-DB5E8BA1D9B9}" destId="{F6E2B0BC-6F81-44B0-987B-55926C4B4416}" srcOrd="1" destOrd="0" presId="urn:microsoft.com/office/officeart/2005/8/layout/list1"/>
    <dgm:cxn modelId="{8F0C67CA-8F39-42DB-808C-6B4B074E1029}" type="presParOf" srcId="{820F5F00-CED9-484B-AD4A-639C9D5299DB}" destId="{A07C46F9-E0E9-481B-A89D-1BE6D41A6E82}" srcOrd="29" destOrd="0" presId="urn:microsoft.com/office/officeart/2005/8/layout/list1"/>
    <dgm:cxn modelId="{DC9EEE5A-7202-4398-AC97-D33E83908C34}" type="presParOf" srcId="{820F5F00-CED9-484B-AD4A-639C9D5299DB}" destId="{7F23B642-94C6-4F36-811A-E38A1665EBF7}" srcOrd="30" destOrd="0" presId="urn:microsoft.com/office/officeart/2005/8/layout/list1"/>
    <dgm:cxn modelId="{947B548F-4E9B-423B-B341-5ACC1E5EAB8F}" type="presParOf" srcId="{820F5F00-CED9-484B-AD4A-639C9D5299DB}" destId="{D41D6B74-0586-402E-BEEA-8B240284268B}" srcOrd="31" destOrd="0" presId="urn:microsoft.com/office/officeart/2005/8/layout/list1"/>
    <dgm:cxn modelId="{F316F699-3BAF-46E8-873F-BCE19E29B60D}" type="presParOf" srcId="{820F5F00-CED9-484B-AD4A-639C9D5299DB}" destId="{E69AC39C-ED2A-415B-A829-830C37834CF7}" srcOrd="32" destOrd="0" presId="urn:microsoft.com/office/officeart/2005/8/layout/list1"/>
    <dgm:cxn modelId="{3C206F68-7688-489C-88D2-202850B96D33}" type="presParOf" srcId="{E69AC39C-ED2A-415B-A829-830C37834CF7}" destId="{D7AECAD9-DB50-47D1-9ED9-C171DA23B476}" srcOrd="0" destOrd="0" presId="urn:microsoft.com/office/officeart/2005/8/layout/list1"/>
    <dgm:cxn modelId="{3FAADACE-D81B-4642-845B-4102BE0EC80D}" type="presParOf" srcId="{E69AC39C-ED2A-415B-A829-830C37834CF7}" destId="{F83DD85D-9223-4E13-938A-00F4D89DDAC3}" srcOrd="1" destOrd="0" presId="urn:microsoft.com/office/officeart/2005/8/layout/list1"/>
    <dgm:cxn modelId="{0C518002-915F-4191-8DA7-7484DBDCB44C}" type="presParOf" srcId="{820F5F00-CED9-484B-AD4A-639C9D5299DB}" destId="{2B3E134E-DF20-4BB6-9D08-A1CE12CCF80A}" srcOrd="33" destOrd="0" presId="urn:microsoft.com/office/officeart/2005/8/layout/list1"/>
    <dgm:cxn modelId="{6739D4C6-3902-41B4-8403-88B025E5DA02}" type="presParOf" srcId="{820F5F00-CED9-484B-AD4A-639C9D5299DB}" destId="{69CC6C99-0BEC-4231-B565-878B6A38742D}" srcOrd="34" destOrd="0" presId="urn:microsoft.com/office/officeart/2005/8/layout/list1"/>
    <dgm:cxn modelId="{FBF60F89-0856-4E2D-996B-73A1062D3D12}" type="presParOf" srcId="{820F5F00-CED9-484B-AD4A-639C9D5299DB}" destId="{DE115E6A-13FD-4D2D-BE80-6CB93E5EC48F}" srcOrd="35" destOrd="0" presId="urn:microsoft.com/office/officeart/2005/8/layout/list1"/>
    <dgm:cxn modelId="{45EE5542-D113-4577-8944-98B159A7739C}" type="presParOf" srcId="{820F5F00-CED9-484B-AD4A-639C9D5299DB}" destId="{D4DACD7B-F046-4724-81F2-5EA4DD89F5B7}" srcOrd="36" destOrd="0" presId="urn:microsoft.com/office/officeart/2005/8/layout/list1"/>
    <dgm:cxn modelId="{9D0B5F7D-8384-4FDF-BEE0-45E3D9E7A53F}" type="presParOf" srcId="{D4DACD7B-F046-4724-81F2-5EA4DD89F5B7}" destId="{B3A55E33-8054-4FF7-948E-0E317B33006D}" srcOrd="0" destOrd="0" presId="urn:microsoft.com/office/officeart/2005/8/layout/list1"/>
    <dgm:cxn modelId="{8A9A0652-55FE-4F6E-BAE8-D775E411314C}" type="presParOf" srcId="{D4DACD7B-F046-4724-81F2-5EA4DD89F5B7}" destId="{AB71FD2A-BCC1-473C-82F6-D03E9D951133}" srcOrd="1" destOrd="0" presId="urn:microsoft.com/office/officeart/2005/8/layout/list1"/>
    <dgm:cxn modelId="{92EDD23F-F65C-4195-B657-DE737C7DEB19}" type="presParOf" srcId="{820F5F00-CED9-484B-AD4A-639C9D5299DB}" destId="{09543AFC-FFEB-4899-865D-9A31814F85C1}" srcOrd="37" destOrd="0" presId="urn:microsoft.com/office/officeart/2005/8/layout/list1"/>
    <dgm:cxn modelId="{18EFA13C-54AA-4BC0-999C-B37D7C60B3EA}" type="presParOf" srcId="{820F5F00-CED9-484B-AD4A-639C9D5299DB}" destId="{48F79520-0516-4004-A71E-BA3A40838372}" srcOrd="3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2123C5C7-9A66-4EB1-90A2-7B75D36DAA34}" type="doc">
      <dgm:prSet loTypeId="urn:microsoft.com/office/officeart/2005/8/layout/list1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zh-TW" altLang="en-US"/>
        </a:p>
      </dgm:t>
    </dgm:pt>
    <dgm:pt modelId="{AB4D42D2-2E32-4C3C-894F-0F07F871CF8E}">
      <dgm:prSet phldrT="[文字]"/>
      <dgm:spPr/>
      <dgm:t>
        <a:bodyPr/>
        <a:lstStyle/>
        <a:p>
          <a:r>
            <a:rPr lang="en-US" altLang="en-US" dirty="0" err="1" smtClean="0"/>
            <a:t>DatePicker</a:t>
          </a:r>
          <a:endParaRPr lang="zh-TW" altLang="en-US" dirty="0"/>
        </a:p>
      </dgm:t>
    </dgm:pt>
    <dgm:pt modelId="{D74157BE-3523-40C4-BD68-213B7DC75895}" type="parTrans" cxnId="{5005F2A3-EA7F-49B8-9E2B-86BC9FBF4315}">
      <dgm:prSet/>
      <dgm:spPr/>
      <dgm:t>
        <a:bodyPr/>
        <a:lstStyle/>
        <a:p>
          <a:endParaRPr lang="zh-TW" altLang="en-US"/>
        </a:p>
      </dgm:t>
    </dgm:pt>
    <dgm:pt modelId="{8A5856E5-4A38-42AD-A340-95D861954328}" type="sibTrans" cxnId="{5005F2A3-EA7F-49B8-9E2B-86BC9FBF4315}">
      <dgm:prSet/>
      <dgm:spPr/>
      <dgm:t>
        <a:bodyPr/>
        <a:lstStyle/>
        <a:p>
          <a:endParaRPr lang="zh-TW" altLang="en-US"/>
        </a:p>
      </dgm:t>
    </dgm:pt>
    <dgm:pt modelId="{5FA60E27-76C0-49E4-8508-45760A2824FF}">
      <dgm:prSet phldrT="[文字]"/>
      <dgm:spPr/>
      <dgm:t>
        <a:bodyPr/>
        <a:lstStyle/>
        <a:p>
          <a:r>
            <a:rPr lang="en-US" altLang="en-US" dirty="0" smtClean="0"/>
            <a:t>UI</a:t>
          </a:r>
          <a:r>
            <a:rPr lang="zh-TW" altLang="en-US" dirty="0" smtClean="0"/>
            <a:t>自動</a:t>
          </a:r>
          <a:r>
            <a:rPr lang="en-US" altLang="en-US" dirty="0" smtClean="0"/>
            <a:t>refresh</a:t>
          </a:r>
          <a:endParaRPr lang="zh-TW" altLang="en-US" dirty="0"/>
        </a:p>
      </dgm:t>
    </dgm:pt>
    <dgm:pt modelId="{A06DA8CE-8234-4CC2-BCCE-2F677697FEAF}" type="parTrans" cxnId="{9452CC51-3108-455B-9975-D8DA0FBF1BF3}">
      <dgm:prSet/>
      <dgm:spPr/>
      <dgm:t>
        <a:bodyPr/>
        <a:lstStyle/>
        <a:p>
          <a:endParaRPr lang="zh-TW" altLang="en-US"/>
        </a:p>
      </dgm:t>
    </dgm:pt>
    <dgm:pt modelId="{3AD8C72D-C3A8-47B9-95E5-39103005699F}" type="sibTrans" cxnId="{9452CC51-3108-455B-9975-D8DA0FBF1BF3}">
      <dgm:prSet/>
      <dgm:spPr/>
      <dgm:t>
        <a:bodyPr/>
        <a:lstStyle/>
        <a:p>
          <a:endParaRPr lang="zh-TW" altLang="en-US"/>
        </a:p>
      </dgm:t>
    </dgm:pt>
    <dgm:pt modelId="{570729EF-9E81-4C0F-BA82-316A5D3AABC6}">
      <dgm:prSet phldrT="[文字]"/>
      <dgm:spPr/>
      <dgm:t>
        <a:bodyPr/>
        <a:lstStyle/>
        <a:p>
          <a:r>
            <a:rPr lang="en-US" altLang="zh-TW" dirty="0" smtClean="0"/>
            <a:t>Table Cell Button Event</a:t>
          </a:r>
          <a:endParaRPr lang="zh-TW" altLang="en-US" dirty="0"/>
        </a:p>
      </dgm:t>
    </dgm:pt>
    <dgm:pt modelId="{7FA060FF-9F0B-4919-AD2D-BA0FAC2A6933}" type="parTrans" cxnId="{651DC946-F626-458A-B0D1-482811200DB4}">
      <dgm:prSet/>
      <dgm:spPr/>
      <dgm:t>
        <a:bodyPr/>
        <a:lstStyle/>
        <a:p>
          <a:endParaRPr lang="zh-TW" altLang="en-US"/>
        </a:p>
      </dgm:t>
    </dgm:pt>
    <dgm:pt modelId="{A0433F26-1141-489F-AF67-9066006C51FF}" type="sibTrans" cxnId="{651DC946-F626-458A-B0D1-482811200DB4}">
      <dgm:prSet/>
      <dgm:spPr/>
      <dgm:t>
        <a:bodyPr/>
        <a:lstStyle/>
        <a:p>
          <a:endParaRPr lang="zh-TW" altLang="en-US"/>
        </a:p>
      </dgm:t>
    </dgm:pt>
    <dgm:pt modelId="{437E402A-37C3-4C40-AA3F-A3613E4204BC}">
      <dgm:prSet phldrT="[文字]"/>
      <dgm:spPr/>
      <dgm:t>
        <a:bodyPr/>
        <a:lstStyle/>
        <a:p>
          <a:r>
            <a:rPr lang="zh-TW" altLang="en-US" dirty="0" smtClean="0"/>
            <a:t>開啟子視窗</a:t>
          </a:r>
          <a:endParaRPr lang="zh-TW" altLang="en-US" dirty="0"/>
        </a:p>
      </dgm:t>
    </dgm:pt>
    <dgm:pt modelId="{E679EA60-08BD-4817-95FD-1187E498ECB6}" type="parTrans" cxnId="{51654731-39D9-42B0-8688-63B86039D510}">
      <dgm:prSet/>
      <dgm:spPr/>
      <dgm:t>
        <a:bodyPr/>
        <a:lstStyle/>
        <a:p>
          <a:endParaRPr lang="zh-TW" altLang="en-US"/>
        </a:p>
      </dgm:t>
    </dgm:pt>
    <dgm:pt modelId="{7E7EBD90-DF77-44EC-BBC6-3E228E9C2E0C}" type="sibTrans" cxnId="{51654731-39D9-42B0-8688-63B86039D510}">
      <dgm:prSet/>
      <dgm:spPr/>
      <dgm:t>
        <a:bodyPr/>
        <a:lstStyle/>
        <a:p>
          <a:endParaRPr lang="zh-TW" altLang="en-US"/>
        </a:p>
      </dgm:t>
    </dgm:pt>
    <dgm:pt modelId="{01825359-78FB-41D2-A350-3A5220F8EEDE}">
      <dgm:prSet phldrT="[文字]"/>
      <dgm:spPr/>
      <dgm:t>
        <a:bodyPr/>
        <a:lstStyle/>
        <a:p>
          <a:r>
            <a:rPr lang="en-US" altLang="zh-TW" dirty="0" smtClean="0"/>
            <a:t>Session</a:t>
          </a:r>
          <a:r>
            <a:rPr lang="zh-TW" altLang="zh-TW" dirty="0" smtClean="0"/>
            <a:t>控制</a:t>
          </a:r>
          <a:endParaRPr lang="zh-TW" altLang="en-US" dirty="0"/>
        </a:p>
      </dgm:t>
    </dgm:pt>
    <dgm:pt modelId="{553309FB-F8DE-46C8-B4A2-FE6FBA3D84D6}" type="parTrans" cxnId="{A063F25F-2B0A-4C45-818B-DE021BE4A4E9}">
      <dgm:prSet/>
      <dgm:spPr/>
      <dgm:t>
        <a:bodyPr/>
        <a:lstStyle/>
        <a:p>
          <a:endParaRPr lang="zh-TW" altLang="en-US"/>
        </a:p>
      </dgm:t>
    </dgm:pt>
    <dgm:pt modelId="{D0FEEE69-2C94-4FCB-A6B2-B1C4A80F60C2}" type="sibTrans" cxnId="{A063F25F-2B0A-4C45-818B-DE021BE4A4E9}">
      <dgm:prSet/>
      <dgm:spPr/>
      <dgm:t>
        <a:bodyPr/>
        <a:lstStyle/>
        <a:p>
          <a:endParaRPr lang="zh-TW" altLang="en-US"/>
        </a:p>
      </dgm:t>
    </dgm:pt>
    <dgm:pt modelId="{AB8AFE0A-C006-49DA-911D-A9CB61A98A2B}">
      <dgm:prSet phldrT="[文字]"/>
      <dgm:spPr/>
      <dgm:t>
        <a:bodyPr/>
        <a:lstStyle/>
        <a:p>
          <a:r>
            <a:rPr lang="zh-TW" altLang="en-US" dirty="0" smtClean="0"/>
            <a:t>自製日曆檔</a:t>
          </a:r>
          <a:endParaRPr lang="zh-TW" altLang="en-US" dirty="0"/>
        </a:p>
      </dgm:t>
    </dgm:pt>
    <dgm:pt modelId="{84724C05-8795-46CB-BF81-A8034FBF449F}" type="parTrans" cxnId="{2F3B37C0-28F1-481C-A666-8E08E15AAFBC}">
      <dgm:prSet/>
      <dgm:spPr/>
      <dgm:t>
        <a:bodyPr/>
        <a:lstStyle/>
        <a:p>
          <a:endParaRPr lang="zh-TW" altLang="en-US"/>
        </a:p>
      </dgm:t>
    </dgm:pt>
    <dgm:pt modelId="{A0C77136-4160-45F8-917F-22628AA00630}" type="sibTrans" cxnId="{2F3B37C0-28F1-481C-A666-8E08E15AAFBC}">
      <dgm:prSet/>
      <dgm:spPr/>
      <dgm:t>
        <a:bodyPr/>
        <a:lstStyle/>
        <a:p>
          <a:endParaRPr lang="zh-TW" altLang="en-US"/>
        </a:p>
      </dgm:t>
    </dgm:pt>
    <dgm:pt modelId="{07B72CCE-7DF6-4DA5-A4E2-9C15DE46F4D6}">
      <dgm:prSet phldrT="[文字]"/>
      <dgm:spPr/>
      <dgm:t>
        <a:bodyPr/>
        <a:lstStyle/>
        <a:p>
          <a:r>
            <a:rPr lang="en-US" altLang="zh-TW" dirty="0" err="1" smtClean="0"/>
            <a:t>TableView</a:t>
          </a:r>
          <a:r>
            <a:rPr lang="zh-TW" altLang="zh-TW" dirty="0" smtClean="0"/>
            <a:t>欄位編輯</a:t>
          </a:r>
          <a:endParaRPr lang="zh-TW" altLang="en-US" dirty="0"/>
        </a:p>
      </dgm:t>
    </dgm:pt>
    <dgm:pt modelId="{735DEE64-FD8C-4DA5-9F8E-2687DD53ED2E}" type="parTrans" cxnId="{584556A0-378D-4DFA-95FB-7ED86E25C8BD}">
      <dgm:prSet/>
      <dgm:spPr/>
      <dgm:t>
        <a:bodyPr/>
        <a:lstStyle/>
        <a:p>
          <a:endParaRPr lang="zh-TW" altLang="en-US"/>
        </a:p>
      </dgm:t>
    </dgm:pt>
    <dgm:pt modelId="{BBA3B591-61C3-43CA-B81F-1A2961C8CDE1}" type="sibTrans" cxnId="{584556A0-378D-4DFA-95FB-7ED86E25C8BD}">
      <dgm:prSet/>
      <dgm:spPr/>
      <dgm:t>
        <a:bodyPr/>
        <a:lstStyle/>
        <a:p>
          <a:endParaRPr lang="zh-TW" altLang="en-US"/>
        </a:p>
      </dgm:t>
    </dgm:pt>
    <dgm:pt modelId="{B6B75DED-10F8-4471-8245-4AA88773375F}">
      <dgm:prSet phldrT="[文字]"/>
      <dgm:spPr>
        <a:solidFill>
          <a:srgbClr val="FFFF00"/>
        </a:solidFill>
      </dgm:spPr>
      <dgm:t>
        <a:bodyPr/>
        <a:lstStyle/>
        <a:p>
          <a:r>
            <a:rPr lang="en-US" altLang="en-US" dirty="0" err="1" smtClean="0"/>
            <a:t>TableView</a:t>
          </a:r>
          <a:r>
            <a:rPr lang="zh-TW" altLang="en-US" dirty="0" smtClean="0"/>
            <a:t>動態新增刪除列</a:t>
          </a:r>
          <a:endParaRPr lang="zh-TW" altLang="en-US" dirty="0"/>
        </a:p>
      </dgm:t>
    </dgm:pt>
    <dgm:pt modelId="{08CF929F-ED9B-4D71-9E67-340E8C204A1D}" type="parTrans" cxnId="{E4649ED8-B909-4867-B60F-02462CFF41AA}">
      <dgm:prSet/>
      <dgm:spPr/>
      <dgm:t>
        <a:bodyPr/>
        <a:lstStyle/>
        <a:p>
          <a:endParaRPr lang="zh-TW" altLang="en-US"/>
        </a:p>
      </dgm:t>
    </dgm:pt>
    <dgm:pt modelId="{E345DB57-45CB-4E4E-819D-B45117EE4DA3}" type="sibTrans" cxnId="{E4649ED8-B909-4867-B60F-02462CFF41AA}">
      <dgm:prSet/>
      <dgm:spPr/>
      <dgm:t>
        <a:bodyPr/>
        <a:lstStyle/>
        <a:p>
          <a:endParaRPr lang="zh-TW" altLang="en-US"/>
        </a:p>
      </dgm:t>
    </dgm:pt>
    <dgm:pt modelId="{D0F3DC1E-DC04-454B-890B-DA490F5D08BA}">
      <dgm:prSet phldrT="[文字]"/>
      <dgm:spPr/>
      <dgm:t>
        <a:bodyPr/>
        <a:lstStyle/>
        <a:p>
          <a:r>
            <a:rPr lang="en-US" altLang="zh-TW" smtClean="0"/>
            <a:t>依</a:t>
          </a:r>
          <a:r>
            <a:rPr lang="zh-TW" altLang="en-US" smtClean="0"/>
            <a:t>權限動態產生</a:t>
          </a:r>
          <a:r>
            <a:rPr lang="en-US" altLang="zh-TW" smtClean="0"/>
            <a:t>Menu</a:t>
          </a:r>
          <a:endParaRPr lang="zh-TW" altLang="en-US" dirty="0"/>
        </a:p>
      </dgm:t>
    </dgm:pt>
    <dgm:pt modelId="{2927B2FB-8DC8-4CDB-9DC1-415594BC2426}" type="parTrans" cxnId="{D65B019A-D307-4C72-BA58-82995845EC44}">
      <dgm:prSet/>
      <dgm:spPr/>
      <dgm:t>
        <a:bodyPr/>
        <a:lstStyle/>
        <a:p>
          <a:endParaRPr lang="zh-TW" altLang="en-US"/>
        </a:p>
      </dgm:t>
    </dgm:pt>
    <dgm:pt modelId="{CFA181C1-F353-4D4B-BA83-3595B684215F}" type="sibTrans" cxnId="{D65B019A-D307-4C72-BA58-82995845EC44}">
      <dgm:prSet/>
      <dgm:spPr/>
      <dgm:t>
        <a:bodyPr/>
        <a:lstStyle/>
        <a:p>
          <a:endParaRPr lang="zh-TW" altLang="en-US"/>
        </a:p>
      </dgm:t>
    </dgm:pt>
    <dgm:pt modelId="{89E2948F-B082-4C3A-97F3-12373CEE0D6C}">
      <dgm:prSet phldrT="[文字]"/>
      <dgm:spPr/>
      <dgm:t>
        <a:bodyPr/>
        <a:lstStyle/>
        <a:p>
          <a:r>
            <a:rPr lang="zh-TW" altLang="en-US" smtClean="0"/>
            <a:t>設定</a:t>
          </a:r>
          <a:r>
            <a:rPr lang="en-US" altLang="zh-TW" smtClean="0"/>
            <a:t>CSS</a:t>
          </a:r>
          <a:endParaRPr lang="zh-TW" altLang="en-US" dirty="0"/>
        </a:p>
      </dgm:t>
    </dgm:pt>
    <dgm:pt modelId="{A1B0D5BA-FDEB-48B8-8A8A-8012A5709673}" type="parTrans" cxnId="{E71AD9D7-3903-490F-86DF-B0AC1E2803B4}">
      <dgm:prSet/>
      <dgm:spPr/>
    </dgm:pt>
    <dgm:pt modelId="{DF8B1A36-4C74-4366-9EEB-BAC8832F37CF}" type="sibTrans" cxnId="{E71AD9D7-3903-490F-86DF-B0AC1E2803B4}">
      <dgm:prSet/>
      <dgm:spPr/>
    </dgm:pt>
    <dgm:pt modelId="{820F5F00-CED9-484B-AD4A-639C9D5299DB}" type="pres">
      <dgm:prSet presAssocID="{2123C5C7-9A66-4EB1-90A2-7B75D36DAA34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39C29EAF-816B-4207-BD6F-96276D767292}" type="pres">
      <dgm:prSet presAssocID="{AB4D42D2-2E32-4C3C-894F-0F07F871CF8E}" presName="parentLin" presStyleCnt="0"/>
      <dgm:spPr/>
    </dgm:pt>
    <dgm:pt modelId="{CF383EA0-1505-4292-B355-F6B9F524C267}" type="pres">
      <dgm:prSet presAssocID="{AB4D42D2-2E32-4C3C-894F-0F07F871CF8E}" presName="parentLeftMargin" presStyleLbl="node1" presStyleIdx="0" presStyleCnt="10"/>
      <dgm:spPr/>
      <dgm:t>
        <a:bodyPr/>
        <a:lstStyle/>
        <a:p>
          <a:endParaRPr lang="zh-TW" altLang="en-US"/>
        </a:p>
      </dgm:t>
    </dgm:pt>
    <dgm:pt modelId="{83E16768-8E53-4A61-A373-8FAB22A2B322}" type="pres">
      <dgm:prSet presAssocID="{AB4D42D2-2E32-4C3C-894F-0F07F871CF8E}" presName="parentText" presStyleLbl="node1" presStyleIdx="0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522DA7DC-F859-45B0-832F-85F3BA0AE608}" type="pres">
      <dgm:prSet presAssocID="{AB4D42D2-2E32-4C3C-894F-0F07F871CF8E}" presName="negativeSpace" presStyleCnt="0"/>
      <dgm:spPr/>
    </dgm:pt>
    <dgm:pt modelId="{6408B2D0-D7B5-4346-AE48-289591A87414}" type="pres">
      <dgm:prSet presAssocID="{AB4D42D2-2E32-4C3C-894F-0F07F871CF8E}" presName="childText" presStyleLbl="conFgAcc1" presStyleIdx="0" presStyleCnt="10">
        <dgm:presLayoutVars>
          <dgm:bulletEnabled val="1"/>
        </dgm:presLayoutVars>
      </dgm:prSet>
      <dgm:spPr/>
    </dgm:pt>
    <dgm:pt modelId="{67A23368-1BA3-4D25-B4B0-73B0975E2AB0}" type="pres">
      <dgm:prSet presAssocID="{8A5856E5-4A38-42AD-A340-95D861954328}" presName="spaceBetweenRectangles" presStyleCnt="0"/>
      <dgm:spPr/>
    </dgm:pt>
    <dgm:pt modelId="{04CA1829-8FD5-4E7F-9CF5-5988FFEF30CB}" type="pres">
      <dgm:prSet presAssocID="{5FA60E27-76C0-49E4-8508-45760A2824FF}" presName="parentLin" presStyleCnt="0"/>
      <dgm:spPr/>
    </dgm:pt>
    <dgm:pt modelId="{206067C5-44C9-4491-900E-9902D088ED36}" type="pres">
      <dgm:prSet presAssocID="{5FA60E27-76C0-49E4-8508-45760A2824FF}" presName="parentLeftMargin" presStyleLbl="node1" presStyleIdx="0" presStyleCnt="10"/>
      <dgm:spPr/>
      <dgm:t>
        <a:bodyPr/>
        <a:lstStyle/>
        <a:p>
          <a:endParaRPr lang="zh-TW" altLang="en-US"/>
        </a:p>
      </dgm:t>
    </dgm:pt>
    <dgm:pt modelId="{DE26029B-8574-4B15-A074-50360A5AC3C6}" type="pres">
      <dgm:prSet presAssocID="{5FA60E27-76C0-49E4-8508-45760A2824FF}" presName="parentText" presStyleLbl="node1" presStyleIdx="1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0FE4B18-8D5B-4DBE-9F09-847D65B4BF93}" type="pres">
      <dgm:prSet presAssocID="{5FA60E27-76C0-49E4-8508-45760A2824FF}" presName="negativeSpace" presStyleCnt="0"/>
      <dgm:spPr/>
    </dgm:pt>
    <dgm:pt modelId="{3FAF4B40-ADC4-43F8-8C41-F4A4065FC9D1}" type="pres">
      <dgm:prSet presAssocID="{5FA60E27-76C0-49E4-8508-45760A2824FF}" presName="childText" presStyleLbl="conFgAcc1" presStyleIdx="1" presStyleCnt="10">
        <dgm:presLayoutVars>
          <dgm:bulletEnabled val="1"/>
        </dgm:presLayoutVars>
      </dgm:prSet>
      <dgm:spPr/>
    </dgm:pt>
    <dgm:pt modelId="{7D48AA92-FDCE-4998-BCFB-D35A5983D76B}" type="pres">
      <dgm:prSet presAssocID="{3AD8C72D-C3A8-47B9-95E5-39103005699F}" presName="spaceBetweenRectangles" presStyleCnt="0"/>
      <dgm:spPr/>
    </dgm:pt>
    <dgm:pt modelId="{D87552E5-8B1A-46D4-A33A-0C8D756BE05D}" type="pres">
      <dgm:prSet presAssocID="{570729EF-9E81-4C0F-BA82-316A5D3AABC6}" presName="parentLin" presStyleCnt="0"/>
      <dgm:spPr/>
    </dgm:pt>
    <dgm:pt modelId="{EF340800-B5F3-424E-92F8-9C9186F76B4F}" type="pres">
      <dgm:prSet presAssocID="{570729EF-9E81-4C0F-BA82-316A5D3AABC6}" presName="parentLeftMargin" presStyleLbl="node1" presStyleIdx="1" presStyleCnt="10"/>
      <dgm:spPr/>
      <dgm:t>
        <a:bodyPr/>
        <a:lstStyle/>
        <a:p>
          <a:endParaRPr lang="zh-TW" altLang="en-US"/>
        </a:p>
      </dgm:t>
    </dgm:pt>
    <dgm:pt modelId="{1294DE02-DA7F-4188-BDAB-A428EFD39840}" type="pres">
      <dgm:prSet presAssocID="{570729EF-9E81-4C0F-BA82-316A5D3AABC6}" presName="parentText" presStyleLbl="node1" presStyleIdx="2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F02207C-E7F5-42CB-BEE9-4A42320E00C7}" type="pres">
      <dgm:prSet presAssocID="{570729EF-9E81-4C0F-BA82-316A5D3AABC6}" presName="negativeSpace" presStyleCnt="0"/>
      <dgm:spPr/>
    </dgm:pt>
    <dgm:pt modelId="{70E58596-2CC2-40F6-9C17-39DDA7AC96F8}" type="pres">
      <dgm:prSet presAssocID="{570729EF-9E81-4C0F-BA82-316A5D3AABC6}" presName="childText" presStyleLbl="conFgAcc1" presStyleIdx="2" presStyleCnt="10">
        <dgm:presLayoutVars>
          <dgm:bulletEnabled val="1"/>
        </dgm:presLayoutVars>
      </dgm:prSet>
      <dgm:spPr/>
    </dgm:pt>
    <dgm:pt modelId="{029E0BDC-A362-4CF4-BF44-19189B0A4B7C}" type="pres">
      <dgm:prSet presAssocID="{A0433F26-1141-489F-AF67-9066006C51FF}" presName="spaceBetweenRectangles" presStyleCnt="0"/>
      <dgm:spPr/>
    </dgm:pt>
    <dgm:pt modelId="{D12FF7B4-34F8-4930-A777-D17624957F0D}" type="pres">
      <dgm:prSet presAssocID="{437E402A-37C3-4C40-AA3F-A3613E4204BC}" presName="parentLin" presStyleCnt="0"/>
      <dgm:spPr/>
    </dgm:pt>
    <dgm:pt modelId="{56422BC3-BD80-4898-94A7-21F70DE6FD78}" type="pres">
      <dgm:prSet presAssocID="{437E402A-37C3-4C40-AA3F-A3613E4204BC}" presName="parentLeftMargin" presStyleLbl="node1" presStyleIdx="2" presStyleCnt="10"/>
      <dgm:spPr/>
      <dgm:t>
        <a:bodyPr/>
        <a:lstStyle/>
        <a:p>
          <a:endParaRPr lang="zh-TW" altLang="en-US"/>
        </a:p>
      </dgm:t>
    </dgm:pt>
    <dgm:pt modelId="{48AD9C3A-FAC4-4267-965A-C126E96E5D8D}" type="pres">
      <dgm:prSet presAssocID="{437E402A-37C3-4C40-AA3F-A3613E4204BC}" presName="parentText" presStyleLbl="node1" presStyleIdx="3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70B4624D-A9AC-493E-9E9E-901D3C72C5CE}" type="pres">
      <dgm:prSet presAssocID="{437E402A-37C3-4C40-AA3F-A3613E4204BC}" presName="negativeSpace" presStyleCnt="0"/>
      <dgm:spPr/>
    </dgm:pt>
    <dgm:pt modelId="{76052154-9F0D-4D19-8862-E8FF0FA565CE}" type="pres">
      <dgm:prSet presAssocID="{437E402A-37C3-4C40-AA3F-A3613E4204BC}" presName="childText" presStyleLbl="conFgAcc1" presStyleIdx="3" presStyleCnt="10">
        <dgm:presLayoutVars>
          <dgm:bulletEnabled val="1"/>
        </dgm:presLayoutVars>
      </dgm:prSet>
      <dgm:spPr/>
    </dgm:pt>
    <dgm:pt modelId="{E87C14DD-505D-4282-B45B-5E4097786D40}" type="pres">
      <dgm:prSet presAssocID="{7E7EBD90-DF77-44EC-BBC6-3E228E9C2E0C}" presName="spaceBetweenRectangles" presStyleCnt="0"/>
      <dgm:spPr/>
    </dgm:pt>
    <dgm:pt modelId="{8369CC7E-72CE-4ECF-A0A2-BE2C408DBC3B}" type="pres">
      <dgm:prSet presAssocID="{01825359-78FB-41D2-A350-3A5220F8EEDE}" presName="parentLin" presStyleCnt="0"/>
      <dgm:spPr/>
    </dgm:pt>
    <dgm:pt modelId="{AF4B57DA-6A88-4625-86B8-4FE5E54FFB7A}" type="pres">
      <dgm:prSet presAssocID="{01825359-78FB-41D2-A350-3A5220F8EEDE}" presName="parentLeftMargin" presStyleLbl="node1" presStyleIdx="3" presStyleCnt="10"/>
      <dgm:spPr/>
      <dgm:t>
        <a:bodyPr/>
        <a:lstStyle/>
        <a:p>
          <a:endParaRPr lang="zh-TW" altLang="en-US"/>
        </a:p>
      </dgm:t>
    </dgm:pt>
    <dgm:pt modelId="{68ADCD6D-F8F9-4C41-AB41-95EC06024783}" type="pres">
      <dgm:prSet presAssocID="{01825359-78FB-41D2-A350-3A5220F8EEDE}" presName="parentText" presStyleLbl="node1" presStyleIdx="4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A1B023A-A096-4369-87FE-08F7E74BA943}" type="pres">
      <dgm:prSet presAssocID="{01825359-78FB-41D2-A350-3A5220F8EEDE}" presName="negativeSpace" presStyleCnt="0"/>
      <dgm:spPr/>
    </dgm:pt>
    <dgm:pt modelId="{E1222E1D-1594-48F1-A610-56EEC5C3F2FC}" type="pres">
      <dgm:prSet presAssocID="{01825359-78FB-41D2-A350-3A5220F8EEDE}" presName="childText" presStyleLbl="conFgAcc1" presStyleIdx="4" presStyleCnt="10">
        <dgm:presLayoutVars>
          <dgm:bulletEnabled val="1"/>
        </dgm:presLayoutVars>
      </dgm:prSet>
      <dgm:spPr/>
    </dgm:pt>
    <dgm:pt modelId="{2566308E-08D7-4B51-B6DD-EF2ABCAE10B0}" type="pres">
      <dgm:prSet presAssocID="{D0FEEE69-2C94-4FCB-A6B2-B1C4A80F60C2}" presName="spaceBetweenRectangles" presStyleCnt="0"/>
      <dgm:spPr/>
    </dgm:pt>
    <dgm:pt modelId="{6B563A46-4361-447F-AA08-4BA83F45794F}" type="pres">
      <dgm:prSet presAssocID="{89E2948F-B082-4C3A-97F3-12373CEE0D6C}" presName="parentLin" presStyleCnt="0"/>
      <dgm:spPr/>
    </dgm:pt>
    <dgm:pt modelId="{6DE6CBE5-AE9A-4E92-9E55-681ADEA0995D}" type="pres">
      <dgm:prSet presAssocID="{89E2948F-B082-4C3A-97F3-12373CEE0D6C}" presName="parentLeftMargin" presStyleLbl="node1" presStyleIdx="4" presStyleCnt="10"/>
      <dgm:spPr/>
      <dgm:t>
        <a:bodyPr/>
        <a:lstStyle/>
        <a:p>
          <a:endParaRPr lang="zh-TW" altLang="en-US"/>
        </a:p>
      </dgm:t>
    </dgm:pt>
    <dgm:pt modelId="{62B456A8-E5AA-4095-8BAE-434AB29EABE5}" type="pres">
      <dgm:prSet presAssocID="{89E2948F-B082-4C3A-97F3-12373CEE0D6C}" presName="parentText" presStyleLbl="node1" presStyleIdx="5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EBB0E767-7120-424E-AD2D-5FFAA5F1106A}" type="pres">
      <dgm:prSet presAssocID="{89E2948F-B082-4C3A-97F3-12373CEE0D6C}" presName="negativeSpace" presStyleCnt="0"/>
      <dgm:spPr/>
    </dgm:pt>
    <dgm:pt modelId="{72CED6A8-F16B-4469-BA57-9CD195B04133}" type="pres">
      <dgm:prSet presAssocID="{89E2948F-B082-4C3A-97F3-12373CEE0D6C}" presName="childText" presStyleLbl="conFgAcc1" presStyleIdx="5" presStyleCnt="10">
        <dgm:presLayoutVars>
          <dgm:bulletEnabled val="1"/>
        </dgm:presLayoutVars>
      </dgm:prSet>
      <dgm:spPr/>
    </dgm:pt>
    <dgm:pt modelId="{802C9EB6-2A6C-423A-B497-C058B81D4D2D}" type="pres">
      <dgm:prSet presAssocID="{DF8B1A36-4C74-4366-9EEB-BAC8832F37CF}" presName="spaceBetweenRectangles" presStyleCnt="0"/>
      <dgm:spPr/>
    </dgm:pt>
    <dgm:pt modelId="{17354150-020D-42F9-BA90-2CE3395F950A}" type="pres">
      <dgm:prSet presAssocID="{AB8AFE0A-C006-49DA-911D-A9CB61A98A2B}" presName="parentLin" presStyleCnt="0"/>
      <dgm:spPr/>
    </dgm:pt>
    <dgm:pt modelId="{B25AE6D2-6807-446B-B913-475927F4482B}" type="pres">
      <dgm:prSet presAssocID="{AB8AFE0A-C006-49DA-911D-A9CB61A98A2B}" presName="parentLeftMargin" presStyleLbl="node1" presStyleIdx="5" presStyleCnt="10"/>
      <dgm:spPr/>
      <dgm:t>
        <a:bodyPr/>
        <a:lstStyle/>
        <a:p>
          <a:endParaRPr lang="zh-TW" altLang="en-US"/>
        </a:p>
      </dgm:t>
    </dgm:pt>
    <dgm:pt modelId="{3313DD66-44CA-404A-9D14-00908CC712BB}" type="pres">
      <dgm:prSet presAssocID="{AB8AFE0A-C006-49DA-911D-A9CB61A98A2B}" presName="parentText" presStyleLbl="node1" presStyleIdx="6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73B7DF3-D184-451F-9E6D-1DA179A80651}" type="pres">
      <dgm:prSet presAssocID="{AB8AFE0A-C006-49DA-911D-A9CB61A98A2B}" presName="negativeSpace" presStyleCnt="0"/>
      <dgm:spPr/>
    </dgm:pt>
    <dgm:pt modelId="{15256ADA-425E-4101-B10E-4A9ACE428E54}" type="pres">
      <dgm:prSet presAssocID="{AB8AFE0A-C006-49DA-911D-A9CB61A98A2B}" presName="childText" presStyleLbl="conFgAcc1" presStyleIdx="6" presStyleCnt="10">
        <dgm:presLayoutVars>
          <dgm:bulletEnabled val="1"/>
        </dgm:presLayoutVars>
      </dgm:prSet>
      <dgm:spPr/>
    </dgm:pt>
    <dgm:pt modelId="{0B3CC553-C9C3-42DB-9077-F3B2B77DC2C5}" type="pres">
      <dgm:prSet presAssocID="{A0C77136-4160-45F8-917F-22628AA00630}" presName="spaceBetweenRectangles" presStyleCnt="0"/>
      <dgm:spPr/>
    </dgm:pt>
    <dgm:pt modelId="{DE4800F4-B229-45E3-906E-DB5E8BA1D9B9}" type="pres">
      <dgm:prSet presAssocID="{07B72CCE-7DF6-4DA5-A4E2-9C15DE46F4D6}" presName="parentLin" presStyleCnt="0"/>
      <dgm:spPr/>
    </dgm:pt>
    <dgm:pt modelId="{EFB33354-1F5A-41E1-8B7B-886209907D10}" type="pres">
      <dgm:prSet presAssocID="{07B72CCE-7DF6-4DA5-A4E2-9C15DE46F4D6}" presName="parentLeftMargin" presStyleLbl="node1" presStyleIdx="6" presStyleCnt="10"/>
      <dgm:spPr/>
      <dgm:t>
        <a:bodyPr/>
        <a:lstStyle/>
        <a:p>
          <a:endParaRPr lang="zh-TW" altLang="en-US"/>
        </a:p>
      </dgm:t>
    </dgm:pt>
    <dgm:pt modelId="{F6E2B0BC-6F81-44B0-987B-55926C4B4416}" type="pres">
      <dgm:prSet presAssocID="{07B72CCE-7DF6-4DA5-A4E2-9C15DE46F4D6}" presName="parentText" presStyleLbl="node1" presStyleIdx="7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A07C46F9-E0E9-481B-A89D-1BE6D41A6E82}" type="pres">
      <dgm:prSet presAssocID="{07B72CCE-7DF6-4DA5-A4E2-9C15DE46F4D6}" presName="negativeSpace" presStyleCnt="0"/>
      <dgm:spPr/>
    </dgm:pt>
    <dgm:pt modelId="{7F23B642-94C6-4F36-811A-E38A1665EBF7}" type="pres">
      <dgm:prSet presAssocID="{07B72CCE-7DF6-4DA5-A4E2-9C15DE46F4D6}" presName="childText" presStyleLbl="conFgAcc1" presStyleIdx="7" presStyleCnt="10">
        <dgm:presLayoutVars>
          <dgm:bulletEnabled val="1"/>
        </dgm:presLayoutVars>
      </dgm:prSet>
      <dgm:spPr/>
    </dgm:pt>
    <dgm:pt modelId="{D41D6B74-0586-402E-BEEA-8B240284268B}" type="pres">
      <dgm:prSet presAssocID="{BBA3B591-61C3-43CA-B81F-1A2961C8CDE1}" presName="spaceBetweenRectangles" presStyleCnt="0"/>
      <dgm:spPr/>
    </dgm:pt>
    <dgm:pt modelId="{E69AC39C-ED2A-415B-A829-830C37834CF7}" type="pres">
      <dgm:prSet presAssocID="{B6B75DED-10F8-4471-8245-4AA88773375F}" presName="parentLin" presStyleCnt="0"/>
      <dgm:spPr/>
    </dgm:pt>
    <dgm:pt modelId="{D7AECAD9-DB50-47D1-9ED9-C171DA23B476}" type="pres">
      <dgm:prSet presAssocID="{B6B75DED-10F8-4471-8245-4AA88773375F}" presName="parentLeftMargin" presStyleLbl="node1" presStyleIdx="7" presStyleCnt="10"/>
      <dgm:spPr/>
      <dgm:t>
        <a:bodyPr/>
        <a:lstStyle/>
        <a:p>
          <a:endParaRPr lang="zh-TW" altLang="en-US"/>
        </a:p>
      </dgm:t>
    </dgm:pt>
    <dgm:pt modelId="{F83DD85D-9223-4E13-938A-00F4D89DDAC3}" type="pres">
      <dgm:prSet presAssocID="{B6B75DED-10F8-4471-8245-4AA88773375F}" presName="parentText" presStyleLbl="node1" presStyleIdx="8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2B3E134E-DF20-4BB6-9D08-A1CE12CCF80A}" type="pres">
      <dgm:prSet presAssocID="{B6B75DED-10F8-4471-8245-4AA88773375F}" presName="negativeSpace" presStyleCnt="0"/>
      <dgm:spPr/>
    </dgm:pt>
    <dgm:pt modelId="{69CC6C99-0BEC-4231-B565-878B6A38742D}" type="pres">
      <dgm:prSet presAssocID="{B6B75DED-10F8-4471-8245-4AA88773375F}" presName="childText" presStyleLbl="conFgAcc1" presStyleIdx="8" presStyleCnt="10">
        <dgm:presLayoutVars>
          <dgm:bulletEnabled val="1"/>
        </dgm:presLayoutVars>
      </dgm:prSet>
      <dgm:spPr/>
    </dgm:pt>
    <dgm:pt modelId="{DE115E6A-13FD-4D2D-BE80-6CB93E5EC48F}" type="pres">
      <dgm:prSet presAssocID="{E345DB57-45CB-4E4E-819D-B45117EE4DA3}" presName="spaceBetweenRectangles" presStyleCnt="0"/>
      <dgm:spPr/>
    </dgm:pt>
    <dgm:pt modelId="{D4DACD7B-F046-4724-81F2-5EA4DD89F5B7}" type="pres">
      <dgm:prSet presAssocID="{D0F3DC1E-DC04-454B-890B-DA490F5D08BA}" presName="parentLin" presStyleCnt="0"/>
      <dgm:spPr/>
    </dgm:pt>
    <dgm:pt modelId="{B3A55E33-8054-4FF7-948E-0E317B33006D}" type="pres">
      <dgm:prSet presAssocID="{D0F3DC1E-DC04-454B-890B-DA490F5D08BA}" presName="parentLeftMargin" presStyleLbl="node1" presStyleIdx="8" presStyleCnt="10"/>
      <dgm:spPr/>
      <dgm:t>
        <a:bodyPr/>
        <a:lstStyle/>
        <a:p>
          <a:endParaRPr lang="zh-TW" altLang="en-US"/>
        </a:p>
      </dgm:t>
    </dgm:pt>
    <dgm:pt modelId="{AB71FD2A-BCC1-473C-82F6-D03E9D951133}" type="pres">
      <dgm:prSet presAssocID="{D0F3DC1E-DC04-454B-890B-DA490F5D08BA}" presName="parentText" presStyleLbl="node1" presStyleIdx="9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9543AFC-FFEB-4899-865D-9A31814F85C1}" type="pres">
      <dgm:prSet presAssocID="{D0F3DC1E-DC04-454B-890B-DA490F5D08BA}" presName="negativeSpace" presStyleCnt="0"/>
      <dgm:spPr/>
    </dgm:pt>
    <dgm:pt modelId="{48F79520-0516-4004-A71E-BA3A40838372}" type="pres">
      <dgm:prSet presAssocID="{D0F3DC1E-DC04-454B-890B-DA490F5D08BA}" presName="childText" presStyleLbl="conFgAcc1" presStyleIdx="9" presStyleCnt="10">
        <dgm:presLayoutVars>
          <dgm:bulletEnabled val="1"/>
        </dgm:presLayoutVars>
      </dgm:prSet>
      <dgm:spPr/>
    </dgm:pt>
  </dgm:ptLst>
  <dgm:cxnLst>
    <dgm:cxn modelId="{E9C30D4B-1198-4BD2-B1A0-CC4A246AFBB3}" type="presOf" srcId="{AB8AFE0A-C006-49DA-911D-A9CB61A98A2B}" destId="{3313DD66-44CA-404A-9D14-00908CC712BB}" srcOrd="1" destOrd="0" presId="urn:microsoft.com/office/officeart/2005/8/layout/list1"/>
    <dgm:cxn modelId="{2F3B37C0-28F1-481C-A666-8E08E15AAFBC}" srcId="{2123C5C7-9A66-4EB1-90A2-7B75D36DAA34}" destId="{AB8AFE0A-C006-49DA-911D-A9CB61A98A2B}" srcOrd="6" destOrd="0" parTransId="{84724C05-8795-46CB-BF81-A8034FBF449F}" sibTransId="{A0C77136-4160-45F8-917F-22628AA00630}"/>
    <dgm:cxn modelId="{D65B019A-D307-4C72-BA58-82995845EC44}" srcId="{2123C5C7-9A66-4EB1-90A2-7B75D36DAA34}" destId="{D0F3DC1E-DC04-454B-890B-DA490F5D08BA}" srcOrd="9" destOrd="0" parTransId="{2927B2FB-8DC8-4CDB-9DC1-415594BC2426}" sibTransId="{CFA181C1-F353-4D4B-BA83-3595B684215F}"/>
    <dgm:cxn modelId="{529142A7-E61E-469C-A7FE-6103BC1AEE70}" type="presOf" srcId="{570729EF-9E81-4C0F-BA82-316A5D3AABC6}" destId="{EF340800-B5F3-424E-92F8-9C9186F76B4F}" srcOrd="0" destOrd="0" presId="urn:microsoft.com/office/officeart/2005/8/layout/list1"/>
    <dgm:cxn modelId="{A1B2AE03-38BF-4709-BF09-90FDFFC7B9FF}" type="presOf" srcId="{D0F3DC1E-DC04-454B-890B-DA490F5D08BA}" destId="{B3A55E33-8054-4FF7-948E-0E317B33006D}" srcOrd="0" destOrd="0" presId="urn:microsoft.com/office/officeart/2005/8/layout/list1"/>
    <dgm:cxn modelId="{25EA1D36-D513-4707-96ED-3744A6F29648}" type="presOf" srcId="{437E402A-37C3-4C40-AA3F-A3613E4204BC}" destId="{56422BC3-BD80-4898-94A7-21F70DE6FD78}" srcOrd="0" destOrd="0" presId="urn:microsoft.com/office/officeart/2005/8/layout/list1"/>
    <dgm:cxn modelId="{E4649ED8-B909-4867-B60F-02462CFF41AA}" srcId="{2123C5C7-9A66-4EB1-90A2-7B75D36DAA34}" destId="{B6B75DED-10F8-4471-8245-4AA88773375F}" srcOrd="8" destOrd="0" parTransId="{08CF929F-ED9B-4D71-9E67-340E8C204A1D}" sibTransId="{E345DB57-45CB-4E4E-819D-B45117EE4DA3}"/>
    <dgm:cxn modelId="{9452CC51-3108-455B-9975-D8DA0FBF1BF3}" srcId="{2123C5C7-9A66-4EB1-90A2-7B75D36DAA34}" destId="{5FA60E27-76C0-49E4-8508-45760A2824FF}" srcOrd="1" destOrd="0" parTransId="{A06DA8CE-8234-4CC2-BCCE-2F677697FEAF}" sibTransId="{3AD8C72D-C3A8-47B9-95E5-39103005699F}"/>
    <dgm:cxn modelId="{A063F25F-2B0A-4C45-818B-DE021BE4A4E9}" srcId="{2123C5C7-9A66-4EB1-90A2-7B75D36DAA34}" destId="{01825359-78FB-41D2-A350-3A5220F8EEDE}" srcOrd="4" destOrd="0" parTransId="{553309FB-F8DE-46C8-B4A2-FE6FBA3D84D6}" sibTransId="{D0FEEE69-2C94-4FCB-A6B2-B1C4A80F60C2}"/>
    <dgm:cxn modelId="{110C3C9B-4B24-4C29-BBDC-7476BAE5BECE}" type="presOf" srcId="{07B72CCE-7DF6-4DA5-A4E2-9C15DE46F4D6}" destId="{F6E2B0BC-6F81-44B0-987B-55926C4B4416}" srcOrd="1" destOrd="0" presId="urn:microsoft.com/office/officeart/2005/8/layout/list1"/>
    <dgm:cxn modelId="{A14759D0-84E7-4ACD-9041-4FDED26F75DC}" type="presOf" srcId="{AB8AFE0A-C006-49DA-911D-A9CB61A98A2B}" destId="{B25AE6D2-6807-446B-B913-475927F4482B}" srcOrd="0" destOrd="0" presId="urn:microsoft.com/office/officeart/2005/8/layout/list1"/>
    <dgm:cxn modelId="{6489C0F7-F466-4A36-A802-0484FF9C4F00}" type="presOf" srcId="{B6B75DED-10F8-4471-8245-4AA88773375F}" destId="{D7AECAD9-DB50-47D1-9ED9-C171DA23B476}" srcOrd="0" destOrd="0" presId="urn:microsoft.com/office/officeart/2005/8/layout/list1"/>
    <dgm:cxn modelId="{651DC946-F626-458A-B0D1-482811200DB4}" srcId="{2123C5C7-9A66-4EB1-90A2-7B75D36DAA34}" destId="{570729EF-9E81-4C0F-BA82-316A5D3AABC6}" srcOrd="2" destOrd="0" parTransId="{7FA060FF-9F0B-4919-AD2D-BA0FAC2A6933}" sibTransId="{A0433F26-1141-489F-AF67-9066006C51FF}"/>
    <dgm:cxn modelId="{2C812C89-F924-48DC-8378-1CFC5A13D513}" type="presOf" srcId="{D0F3DC1E-DC04-454B-890B-DA490F5D08BA}" destId="{AB71FD2A-BCC1-473C-82F6-D03E9D951133}" srcOrd="1" destOrd="0" presId="urn:microsoft.com/office/officeart/2005/8/layout/list1"/>
    <dgm:cxn modelId="{8E3F51D7-E92A-4EEC-86EA-50577AEAF854}" type="presOf" srcId="{B6B75DED-10F8-4471-8245-4AA88773375F}" destId="{F83DD85D-9223-4E13-938A-00F4D89DDAC3}" srcOrd="1" destOrd="0" presId="urn:microsoft.com/office/officeart/2005/8/layout/list1"/>
    <dgm:cxn modelId="{E802A81C-83ED-4522-A2D9-F33D5A0F33B5}" type="presOf" srcId="{437E402A-37C3-4C40-AA3F-A3613E4204BC}" destId="{48AD9C3A-FAC4-4267-965A-C126E96E5D8D}" srcOrd="1" destOrd="0" presId="urn:microsoft.com/office/officeart/2005/8/layout/list1"/>
    <dgm:cxn modelId="{C8F88CE3-9FBF-4D73-BFE8-045403F41532}" type="presOf" srcId="{07B72CCE-7DF6-4DA5-A4E2-9C15DE46F4D6}" destId="{EFB33354-1F5A-41E1-8B7B-886209907D10}" srcOrd="0" destOrd="0" presId="urn:microsoft.com/office/officeart/2005/8/layout/list1"/>
    <dgm:cxn modelId="{584556A0-378D-4DFA-95FB-7ED86E25C8BD}" srcId="{2123C5C7-9A66-4EB1-90A2-7B75D36DAA34}" destId="{07B72CCE-7DF6-4DA5-A4E2-9C15DE46F4D6}" srcOrd="7" destOrd="0" parTransId="{735DEE64-FD8C-4DA5-9F8E-2687DD53ED2E}" sibTransId="{BBA3B591-61C3-43CA-B81F-1A2961C8CDE1}"/>
    <dgm:cxn modelId="{C54DCEDD-9014-4F2D-8A32-9EF6475E0B2C}" type="presOf" srcId="{AB4D42D2-2E32-4C3C-894F-0F07F871CF8E}" destId="{83E16768-8E53-4A61-A373-8FAB22A2B322}" srcOrd="1" destOrd="0" presId="urn:microsoft.com/office/officeart/2005/8/layout/list1"/>
    <dgm:cxn modelId="{70ECD1EB-4782-4394-AFED-BE063640F5E3}" type="presOf" srcId="{89E2948F-B082-4C3A-97F3-12373CEE0D6C}" destId="{6DE6CBE5-AE9A-4E92-9E55-681ADEA0995D}" srcOrd="0" destOrd="0" presId="urn:microsoft.com/office/officeart/2005/8/layout/list1"/>
    <dgm:cxn modelId="{126D740F-AEBC-49D9-B7F1-8E8AA940A907}" type="presOf" srcId="{AB4D42D2-2E32-4C3C-894F-0F07F871CF8E}" destId="{CF383EA0-1505-4292-B355-F6B9F524C267}" srcOrd="0" destOrd="0" presId="urn:microsoft.com/office/officeart/2005/8/layout/list1"/>
    <dgm:cxn modelId="{2DB59B48-181A-4D57-B2A8-E566B319D99C}" type="presOf" srcId="{2123C5C7-9A66-4EB1-90A2-7B75D36DAA34}" destId="{820F5F00-CED9-484B-AD4A-639C9D5299DB}" srcOrd="0" destOrd="0" presId="urn:microsoft.com/office/officeart/2005/8/layout/list1"/>
    <dgm:cxn modelId="{F7A99C5C-ADFA-41C2-97E0-43767E1916A1}" type="presOf" srcId="{89E2948F-B082-4C3A-97F3-12373CEE0D6C}" destId="{62B456A8-E5AA-4095-8BAE-434AB29EABE5}" srcOrd="1" destOrd="0" presId="urn:microsoft.com/office/officeart/2005/8/layout/list1"/>
    <dgm:cxn modelId="{46042025-9948-41B9-99D0-72100F84D1D0}" type="presOf" srcId="{5FA60E27-76C0-49E4-8508-45760A2824FF}" destId="{DE26029B-8574-4B15-A074-50360A5AC3C6}" srcOrd="1" destOrd="0" presId="urn:microsoft.com/office/officeart/2005/8/layout/list1"/>
    <dgm:cxn modelId="{9B39F794-1D25-40C6-9384-D345E53AC6F0}" type="presOf" srcId="{570729EF-9E81-4C0F-BA82-316A5D3AABC6}" destId="{1294DE02-DA7F-4188-BDAB-A428EFD39840}" srcOrd="1" destOrd="0" presId="urn:microsoft.com/office/officeart/2005/8/layout/list1"/>
    <dgm:cxn modelId="{F21A24C5-84F1-4859-9DEE-8D3D969C4CE3}" type="presOf" srcId="{01825359-78FB-41D2-A350-3A5220F8EEDE}" destId="{AF4B57DA-6A88-4625-86B8-4FE5E54FFB7A}" srcOrd="0" destOrd="0" presId="urn:microsoft.com/office/officeart/2005/8/layout/list1"/>
    <dgm:cxn modelId="{0502B444-3EC6-471A-AE01-14EBC6D38C65}" type="presOf" srcId="{5FA60E27-76C0-49E4-8508-45760A2824FF}" destId="{206067C5-44C9-4491-900E-9902D088ED36}" srcOrd="0" destOrd="0" presId="urn:microsoft.com/office/officeart/2005/8/layout/list1"/>
    <dgm:cxn modelId="{E71AD9D7-3903-490F-86DF-B0AC1E2803B4}" srcId="{2123C5C7-9A66-4EB1-90A2-7B75D36DAA34}" destId="{89E2948F-B082-4C3A-97F3-12373CEE0D6C}" srcOrd="5" destOrd="0" parTransId="{A1B0D5BA-FDEB-48B8-8A8A-8012A5709673}" sibTransId="{DF8B1A36-4C74-4366-9EEB-BAC8832F37CF}"/>
    <dgm:cxn modelId="{029B6F93-37CB-4309-836E-4CCDF00F7EB8}" type="presOf" srcId="{01825359-78FB-41D2-A350-3A5220F8EEDE}" destId="{68ADCD6D-F8F9-4C41-AB41-95EC06024783}" srcOrd="1" destOrd="0" presId="urn:microsoft.com/office/officeart/2005/8/layout/list1"/>
    <dgm:cxn modelId="{5005F2A3-EA7F-49B8-9E2B-86BC9FBF4315}" srcId="{2123C5C7-9A66-4EB1-90A2-7B75D36DAA34}" destId="{AB4D42D2-2E32-4C3C-894F-0F07F871CF8E}" srcOrd="0" destOrd="0" parTransId="{D74157BE-3523-40C4-BD68-213B7DC75895}" sibTransId="{8A5856E5-4A38-42AD-A340-95D861954328}"/>
    <dgm:cxn modelId="{51654731-39D9-42B0-8688-63B86039D510}" srcId="{2123C5C7-9A66-4EB1-90A2-7B75D36DAA34}" destId="{437E402A-37C3-4C40-AA3F-A3613E4204BC}" srcOrd="3" destOrd="0" parTransId="{E679EA60-08BD-4817-95FD-1187E498ECB6}" sibTransId="{7E7EBD90-DF77-44EC-BBC6-3E228E9C2E0C}"/>
    <dgm:cxn modelId="{9721B248-2A26-4E1B-9C4D-56CF25B1480E}" type="presParOf" srcId="{820F5F00-CED9-484B-AD4A-639C9D5299DB}" destId="{39C29EAF-816B-4207-BD6F-96276D767292}" srcOrd="0" destOrd="0" presId="urn:microsoft.com/office/officeart/2005/8/layout/list1"/>
    <dgm:cxn modelId="{FE769FFE-C56B-4B51-B957-DAC41B13F5F6}" type="presParOf" srcId="{39C29EAF-816B-4207-BD6F-96276D767292}" destId="{CF383EA0-1505-4292-B355-F6B9F524C267}" srcOrd="0" destOrd="0" presId="urn:microsoft.com/office/officeart/2005/8/layout/list1"/>
    <dgm:cxn modelId="{99F2EFAE-778D-4062-8950-BDAC40E4DEE7}" type="presParOf" srcId="{39C29EAF-816B-4207-BD6F-96276D767292}" destId="{83E16768-8E53-4A61-A373-8FAB22A2B322}" srcOrd="1" destOrd="0" presId="urn:microsoft.com/office/officeart/2005/8/layout/list1"/>
    <dgm:cxn modelId="{A112E7F7-49E3-42D6-8205-46CD6239D2A3}" type="presParOf" srcId="{820F5F00-CED9-484B-AD4A-639C9D5299DB}" destId="{522DA7DC-F859-45B0-832F-85F3BA0AE608}" srcOrd="1" destOrd="0" presId="urn:microsoft.com/office/officeart/2005/8/layout/list1"/>
    <dgm:cxn modelId="{EB7296C3-1D9B-4C3C-B5A0-34545E8F947B}" type="presParOf" srcId="{820F5F00-CED9-484B-AD4A-639C9D5299DB}" destId="{6408B2D0-D7B5-4346-AE48-289591A87414}" srcOrd="2" destOrd="0" presId="urn:microsoft.com/office/officeart/2005/8/layout/list1"/>
    <dgm:cxn modelId="{065FBAC3-DE38-47CD-A9AA-F8791AE99294}" type="presParOf" srcId="{820F5F00-CED9-484B-AD4A-639C9D5299DB}" destId="{67A23368-1BA3-4D25-B4B0-73B0975E2AB0}" srcOrd="3" destOrd="0" presId="urn:microsoft.com/office/officeart/2005/8/layout/list1"/>
    <dgm:cxn modelId="{1C1F262A-24D2-428D-A1D9-C7FF8FD103AC}" type="presParOf" srcId="{820F5F00-CED9-484B-AD4A-639C9D5299DB}" destId="{04CA1829-8FD5-4E7F-9CF5-5988FFEF30CB}" srcOrd="4" destOrd="0" presId="urn:microsoft.com/office/officeart/2005/8/layout/list1"/>
    <dgm:cxn modelId="{32FD45A2-AB10-4088-89A0-D15BB59205B3}" type="presParOf" srcId="{04CA1829-8FD5-4E7F-9CF5-5988FFEF30CB}" destId="{206067C5-44C9-4491-900E-9902D088ED36}" srcOrd="0" destOrd="0" presId="urn:microsoft.com/office/officeart/2005/8/layout/list1"/>
    <dgm:cxn modelId="{A314E34A-FC27-481B-85E0-166775A85112}" type="presParOf" srcId="{04CA1829-8FD5-4E7F-9CF5-5988FFEF30CB}" destId="{DE26029B-8574-4B15-A074-50360A5AC3C6}" srcOrd="1" destOrd="0" presId="urn:microsoft.com/office/officeart/2005/8/layout/list1"/>
    <dgm:cxn modelId="{13DA0565-06DE-4CDE-BE23-80E10FD2861A}" type="presParOf" srcId="{820F5F00-CED9-484B-AD4A-639C9D5299DB}" destId="{B0FE4B18-8D5B-4DBE-9F09-847D65B4BF93}" srcOrd="5" destOrd="0" presId="urn:microsoft.com/office/officeart/2005/8/layout/list1"/>
    <dgm:cxn modelId="{783333AF-4526-42D1-BACA-82BC6937F381}" type="presParOf" srcId="{820F5F00-CED9-484B-AD4A-639C9D5299DB}" destId="{3FAF4B40-ADC4-43F8-8C41-F4A4065FC9D1}" srcOrd="6" destOrd="0" presId="urn:microsoft.com/office/officeart/2005/8/layout/list1"/>
    <dgm:cxn modelId="{8319409A-1758-44F9-8705-9137898B1FC1}" type="presParOf" srcId="{820F5F00-CED9-484B-AD4A-639C9D5299DB}" destId="{7D48AA92-FDCE-4998-BCFB-D35A5983D76B}" srcOrd="7" destOrd="0" presId="urn:microsoft.com/office/officeart/2005/8/layout/list1"/>
    <dgm:cxn modelId="{7713A69F-4163-48E5-80C3-B25E2DDA7DA5}" type="presParOf" srcId="{820F5F00-CED9-484B-AD4A-639C9D5299DB}" destId="{D87552E5-8B1A-46D4-A33A-0C8D756BE05D}" srcOrd="8" destOrd="0" presId="urn:microsoft.com/office/officeart/2005/8/layout/list1"/>
    <dgm:cxn modelId="{D872377C-2AD9-44CE-AA0A-94C3974DB7F7}" type="presParOf" srcId="{D87552E5-8B1A-46D4-A33A-0C8D756BE05D}" destId="{EF340800-B5F3-424E-92F8-9C9186F76B4F}" srcOrd="0" destOrd="0" presId="urn:microsoft.com/office/officeart/2005/8/layout/list1"/>
    <dgm:cxn modelId="{1EF84AA3-6729-4A6E-AB3E-F07E51C3D094}" type="presParOf" srcId="{D87552E5-8B1A-46D4-A33A-0C8D756BE05D}" destId="{1294DE02-DA7F-4188-BDAB-A428EFD39840}" srcOrd="1" destOrd="0" presId="urn:microsoft.com/office/officeart/2005/8/layout/list1"/>
    <dgm:cxn modelId="{6FE69CE9-1078-4B66-A645-B405DE535365}" type="presParOf" srcId="{820F5F00-CED9-484B-AD4A-639C9D5299DB}" destId="{6F02207C-E7F5-42CB-BEE9-4A42320E00C7}" srcOrd="9" destOrd="0" presId="urn:microsoft.com/office/officeart/2005/8/layout/list1"/>
    <dgm:cxn modelId="{8E9AEBD6-A276-48B8-B9F4-BA280E2E8EB7}" type="presParOf" srcId="{820F5F00-CED9-484B-AD4A-639C9D5299DB}" destId="{70E58596-2CC2-40F6-9C17-39DDA7AC96F8}" srcOrd="10" destOrd="0" presId="urn:microsoft.com/office/officeart/2005/8/layout/list1"/>
    <dgm:cxn modelId="{22C30667-CBBF-4C17-A066-38897BB46083}" type="presParOf" srcId="{820F5F00-CED9-484B-AD4A-639C9D5299DB}" destId="{029E0BDC-A362-4CF4-BF44-19189B0A4B7C}" srcOrd="11" destOrd="0" presId="urn:microsoft.com/office/officeart/2005/8/layout/list1"/>
    <dgm:cxn modelId="{9CC5FEAD-861F-4D2F-851D-90BCF9295389}" type="presParOf" srcId="{820F5F00-CED9-484B-AD4A-639C9D5299DB}" destId="{D12FF7B4-34F8-4930-A777-D17624957F0D}" srcOrd="12" destOrd="0" presId="urn:microsoft.com/office/officeart/2005/8/layout/list1"/>
    <dgm:cxn modelId="{5D96611F-1BE7-4DBB-A141-470BE6D5F7E9}" type="presParOf" srcId="{D12FF7B4-34F8-4930-A777-D17624957F0D}" destId="{56422BC3-BD80-4898-94A7-21F70DE6FD78}" srcOrd="0" destOrd="0" presId="urn:microsoft.com/office/officeart/2005/8/layout/list1"/>
    <dgm:cxn modelId="{C4C0A5A7-ABD6-4947-A4E0-7FA1D0BA58F7}" type="presParOf" srcId="{D12FF7B4-34F8-4930-A777-D17624957F0D}" destId="{48AD9C3A-FAC4-4267-965A-C126E96E5D8D}" srcOrd="1" destOrd="0" presId="urn:microsoft.com/office/officeart/2005/8/layout/list1"/>
    <dgm:cxn modelId="{D49C5CE8-A243-4AD0-8DA9-24403AE8C682}" type="presParOf" srcId="{820F5F00-CED9-484B-AD4A-639C9D5299DB}" destId="{70B4624D-A9AC-493E-9E9E-901D3C72C5CE}" srcOrd="13" destOrd="0" presId="urn:microsoft.com/office/officeart/2005/8/layout/list1"/>
    <dgm:cxn modelId="{944EFD99-68ED-4A7A-96D4-C852FFDD05FC}" type="presParOf" srcId="{820F5F00-CED9-484B-AD4A-639C9D5299DB}" destId="{76052154-9F0D-4D19-8862-E8FF0FA565CE}" srcOrd="14" destOrd="0" presId="urn:microsoft.com/office/officeart/2005/8/layout/list1"/>
    <dgm:cxn modelId="{94CD51B9-661B-4684-AF80-B1E92FFCB494}" type="presParOf" srcId="{820F5F00-CED9-484B-AD4A-639C9D5299DB}" destId="{E87C14DD-505D-4282-B45B-5E4097786D40}" srcOrd="15" destOrd="0" presId="urn:microsoft.com/office/officeart/2005/8/layout/list1"/>
    <dgm:cxn modelId="{4EFB25EC-69A3-4E74-8503-45CF3650CD03}" type="presParOf" srcId="{820F5F00-CED9-484B-AD4A-639C9D5299DB}" destId="{8369CC7E-72CE-4ECF-A0A2-BE2C408DBC3B}" srcOrd="16" destOrd="0" presId="urn:microsoft.com/office/officeart/2005/8/layout/list1"/>
    <dgm:cxn modelId="{5890A6DE-BCEE-4BDF-8708-05A61AFE18CC}" type="presParOf" srcId="{8369CC7E-72CE-4ECF-A0A2-BE2C408DBC3B}" destId="{AF4B57DA-6A88-4625-86B8-4FE5E54FFB7A}" srcOrd="0" destOrd="0" presId="urn:microsoft.com/office/officeart/2005/8/layout/list1"/>
    <dgm:cxn modelId="{0044265C-0D06-44B9-AD39-4907E9224C30}" type="presParOf" srcId="{8369CC7E-72CE-4ECF-A0A2-BE2C408DBC3B}" destId="{68ADCD6D-F8F9-4C41-AB41-95EC06024783}" srcOrd="1" destOrd="0" presId="urn:microsoft.com/office/officeart/2005/8/layout/list1"/>
    <dgm:cxn modelId="{45ECA56E-19BE-44A6-9A06-C224A08784E4}" type="presParOf" srcId="{820F5F00-CED9-484B-AD4A-639C9D5299DB}" destId="{0A1B023A-A096-4369-87FE-08F7E74BA943}" srcOrd="17" destOrd="0" presId="urn:microsoft.com/office/officeart/2005/8/layout/list1"/>
    <dgm:cxn modelId="{E5347C6B-D165-40B0-A7A1-C75EACCC4EB8}" type="presParOf" srcId="{820F5F00-CED9-484B-AD4A-639C9D5299DB}" destId="{E1222E1D-1594-48F1-A610-56EEC5C3F2FC}" srcOrd="18" destOrd="0" presId="urn:microsoft.com/office/officeart/2005/8/layout/list1"/>
    <dgm:cxn modelId="{C578FB44-76BD-4B12-B927-5B5844095755}" type="presParOf" srcId="{820F5F00-CED9-484B-AD4A-639C9D5299DB}" destId="{2566308E-08D7-4B51-B6DD-EF2ABCAE10B0}" srcOrd="19" destOrd="0" presId="urn:microsoft.com/office/officeart/2005/8/layout/list1"/>
    <dgm:cxn modelId="{0D579D35-4787-4C6B-94CA-F8A0F35EF434}" type="presParOf" srcId="{820F5F00-CED9-484B-AD4A-639C9D5299DB}" destId="{6B563A46-4361-447F-AA08-4BA83F45794F}" srcOrd="20" destOrd="0" presId="urn:microsoft.com/office/officeart/2005/8/layout/list1"/>
    <dgm:cxn modelId="{A55FFD96-B2EB-4BE1-AA21-C07B24543916}" type="presParOf" srcId="{6B563A46-4361-447F-AA08-4BA83F45794F}" destId="{6DE6CBE5-AE9A-4E92-9E55-681ADEA0995D}" srcOrd="0" destOrd="0" presId="urn:microsoft.com/office/officeart/2005/8/layout/list1"/>
    <dgm:cxn modelId="{BA9788FF-1835-45A8-89D1-3CEFAC0047E5}" type="presParOf" srcId="{6B563A46-4361-447F-AA08-4BA83F45794F}" destId="{62B456A8-E5AA-4095-8BAE-434AB29EABE5}" srcOrd="1" destOrd="0" presId="urn:microsoft.com/office/officeart/2005/8/layout/list1"/>
    <dgm:cxn modelId="{8F7A1E6B-34A6-4102-B783-F1EF4C7BA9FC}" type="presParOf" srcId="{820F5F00-CED9-484B-AD4A-639C9D5299DB}" destId="{EBB0E767-7120-424E-AD2D-5FFAA5F1106A}" srcOrd="21" destOrd="0" presId="urn:microsoft.com/office/officeart/2005/8/layout/list1"/>
    <dgm:cxn modelId="{CFB51504-32C1-418F-85C6-DFFD81F36159}" type="presParOf" srcId="{820F5F00-CED9-484B-AD4A-639C9D5299DB}" destId="{72CED6A8-F16B-4469-BA57-9CD195B04133}" srcOrd="22" destOrd="0" presId="urn:microsoft.com/office/officeart/2005/8/layout/list1"/>
    <dgm:cxn modelId="{1A5C1A75-38DE-45C6-AE42-D3AB5B26D1EE}" type="presParOf" srcId="{820F5F00-CED9-484B-AD4A-639C9D5299DB}" destId="{802C9EB6-2A6C-423A-B497-C058B81D4D2D}" srcOrd="23" destOrd="0" presId="urn:microsoft.com/office/officeart/2005/8/layout/list1"/>
    <dgm:cxn modelId="{8422951F-7C38-4E72-9F03-C7662C5B64F3}" type="presParOf" srcId="{820F5F00-CED9-484B-AD4A-639C9D5299DB}" destId="{17354150-020D-42F9-BA90-2CE3395F950A}" srcOrd="24" destOrd="0" presId="urn:microsoft.com/office/officeart/2005/8/layout/list1"/>
    <dgm:cxn modelId="{506E009B-BAAA-4F54-8DD6-0E02D71F1BCB}" type="presParOf" srcId="{17354150-020D-42F9-BA90-2CE3395F950A}" destId="{B25AE6D2-6807-446B-B913-475927F4482B}" srcOrd="0" destOrd="0" presId="urn:microsoft.com/office/officeart/2005/8/layout/list1"/>
    <dgm:cxn modelId="{BD0EF000-21C4-4BE4-B852-0D3DAF680EF2}" type="presParOf" srcId="{17354150-020D-42F9-BA90-2CE3395F950A}" destId="{3313DD66-44CA-404A-9D14-00908CC712BB}" srcOrd="1" destOrd="0" presId="urn:microsoft.com/office/officeart/2005/8/layout/list1"/>
    <dgm:cxn modelId="{F596AA00-2F59-4145-86FD-44A1EFFCA130}" type="presParOf" srcId="{820F5F00-CED9-484B-AD4A-639C9D5299DB}" destId="{673B7DF3-D184-451F-9E6D-1DA179A80651}" srcOrd="25" destOrd="0" presId="urn:microsoft.com/office/officeart/2005/8/layout/list1"/>
    <dgm:cxn modelId="{BBF3D7DF-7F14-468C-85DA-294AA0548195}" type="presParOf" srcId="{820F5F00-CED9-484B-AD4A-639C9D5299DB}" destId="{15256ADA-425E-4101-B10E-4A9ACE428E54}" srcOrd="26" destOrd="0" presId="urn:microsoft.com/office/officeart/2005/8/layout/list1"/>
    <dgm:cxn modelId="{3C714A68-425D-4609-B3B6-140A6FF67AE2}" type="presParOf" srcId="{820F5F00-CED9-484B-AD4A-639C9D5299DB}" destId="{0B3CC553-C9C3-42DB-9077-F3B2B77DC2C5}" srcOrd="27" destOrd="0" presId="urn:microsoft.com/office/officeart/2005/8/layout/list1"/>
    <dgm:cxn modelId="{46A3C632-877F-4923-8DC4-61590E235439}" type="presParOf" srcId="{820F5F00-CED9-484B-AD4A-639C9D5299DB}" destId="{DE4800F4-B229-45E3-906E-DB5E8BA1D9B9}" srcOrd="28" destOrd="0" presId="urn:microsoft.com/office/officeart/2005/8/layout/list1"/>
    <dgm:cxn modelId="{2ABA1196-CAEC-4333-813C-684301EEBA79}" type="presParOf" srcId="{DE4800F4-B229-45E3-906E-DB5E8BA1D9B9}" destId="{EFB33354-1F5A-41E1-8B7B-886209907D10}" srcOrd="0" destOrd="0" presId="urn:microsoft.com/office/officeart/2005/8/layout/list1"/>
    <dgm:cxn modelId="{2A2E5EFD-E03D-4482-9C53-88F1193CADE6}" type="presParOf" srcId="{DE4800F4-B229-45E3-906E-DB5E8BA1D9B9}" destId="{F6E2B0BC-6F81-44B0-987B-55926C4B4416}" srcOrd="1" destOrd="0" presId="urn:microsoft.com/office/officeart/2005/8/layout/list1"/>
    <dgm:cxn modelId="{E0D7E9C9-E9DB-4CA5-97C4-4A03BAD763D6}" type="presParOf" srcId="{820F5F00-CED9-484B-AD4A-639C9D5299DB}" destId="{A07C46F9-E0E9-481B-A89D-1BE6D41A6E82}" srcOrd="29" destOrd="0" presId="urn:microsoft.com/office/officeart/2005/8/layout/list1"/>
    <dgm:cxn modelId="{8AC7CDF9-2473-493E-B8D0-5AC8E2629100}" type="presParOf" srcId="{820F5F00-CED9-484B-AD4A-639C9D5299DB}" destId="{7F23B642-94C6-4F36-811A-E38A1665EBF7}" srcOrd="30" destOrd="0" presId="urn:microsoft.com/office/officeart/2005/8/layout/list1"/>
    <dgm:cxn modelId="{422B88F7-5A23-44AF-84A8-7148D3845D6D}" type="presParOf" srcId="{820F5F00-CED9-484B-AD4A-639C9D5299DB}" destId="{D41D6B74-0586-402E-BEEA-8B240284268B}" srcOrd="31" destOrd="0" presId="urn:microsoft.com/office/officeart/2005/8/layout/list1"/>
    <dgm:cxn modelId="{B19DED00-4737-42D3-A8EB-8EF662730659}" type="presParOf" srcId="{820F5F00-CED9-484B-AD4A-639C9D5299DB}" destId="{E69AC39C-ED2A-415B-A829-830C37834CF7}" srcOrd="32" destOrd="0" presId="urn:microsoft.com/office/officeart/2005/8/layout/list1"/>
    <dgm:cxn modelId="{46368D26-A036-4CA1-9410-F917F6907024}" type="presParOf" srcId="{E69AC39C-ED2A-415B-A829-830C37834CF7}" destId="{D7AECAD9-DB50-47D1-9ED9-C171DA23B476}" srcOrd="0" destOrd="0" presId="urn:microsoft.com/office/officeart/2005/8/layout/list1"/>
    <dgm:cxn modelId="{E9DDE598-240C-4268-82E8-CCC0DBE27921}" type="presParOf" srcId="{E69AC39C-ED2A-415B-A829-830C37834CF7}" destId="{F83DD85D-9223-4E13-938A-00F4D89DDAC3}" srcOrd="1" destOrd="0" presId="urn:microsoft.com/office/officeart/2005/8/layout/list1"/>
    <dgm:cxn modelId="{1FAAB611-A0F7-41B3-85BB-064346C17732}" type="presParOf" srcId="{820F5F00-CED9-484B-AD4A-639C9D5299DB}" destId="{2B3E134E-DF20-4BB6-9D08-A1CE12CCF80A}" srcOrd="33" destOrd="0" presId="urn:microsoft.com/office/officeart/2005/8/layout/list1"/>
    <dgm:cxn modelId="{D4DEB6F7-6216-4B61-842D-5796C4509ABC}" type="presParOf" srcId="{820F5F00-CED9-484B-AD4A-639C9D5299DB}" destId="{69CC6C99-0BEC-4231-B565-878B6A38742D}" srcOrd="34" destOrd="0" presId="urn:microsoft.com/office/officeart/2005/8/layout/list1"/>
    <dgm:cxn modelId="{4F39D560-1C72-490D-BBFE-70E51BC53DED}" type="presParOf" srcId="{820F5F00-CED9-484B-AD4A-639C9D5299DB}" destId="{DE115E6A-13FD-4D2D-BE80-6CB93E5EC48F}" srcOrd="35" destOrd="0" presId="urn:microsoft.com/office/officeart/2005/8/layout/list1"/>
    <dgm:cxn modelId="{2FE733A4-FD5B-42FD-B570-83F9404B8621}" type="presParOf" srcId="{820F5F00-CED9-484B-AD4A-639C9D5299DB}" destId="{D4DACD7B-F046-4724-81F2-5EA4DD89F5B7}" srcOrd="36" destOrd="0" presId="urn:microsoft.com/office/officeart/2005/8/layout/list1"/>
    <dgm:cxn modelId="{C8413388-CF9A-40DD-9919-B4981AE1BED5}" type="presParOf" srcId="{D4DACD7B-F046-4724-81F2-5EA4DD89F5B7}" destId="{B3A55E33-8054-4FF7-948E-0E317B33006D}" srcOrd="0" destOrd="0" presId="urn:microsoft.com/office/officeart/2005/8/layout/list1"/>
    <dgm:cxn modelId="{42B30E15-6CDE-4D15-96F5-A33200DA0EFB}" type="presParOf" srcId="{D4DACD7B-F046-4724-81F2-5EA4DD89F5B7}" destId="{AB71FD2A-BCC1-473C-82F6-D03E9D951133}" srcOrd="1" destOrd="0" presId="urn:microsoft.com/office/officeart/2005/8/layout/list1"/>
    <dgm:cxn modelId="{E2ACC6E0-0CDB-4188-A34B-FEAD096F6EA1}" type="presParOf" srcId="{820F5F00-CED9-484B-AD4A-639C9D5299DB}" destId="{09543AFC-FFEB-4899-865D-9A31814F85C1}" srcOrd="37" destOrd="0" presId="urn:microsoft.com/office/officeart/2005/8/layout/list1"/>
    <dgm:cxn modelId="{7473FF8F-9A5E-48BD-A888-4BC25001B014}" type="presParOf" srcId="{820F5F00-CED9-484B-AD4A-639C9D5299DB}" destId="{48F79520-0516-4004-A71E-BA3A40838372}" srcOrd="3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2123C5C7-9A66-4EB1-90A2-7B75D36DAA34}" type="doc">
      <dgm:prSet loTypeId="urn:microsoft.com/office/officeart/2005/8/layout/list1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zh-TW" altLang="en-US"/>
        </a:p>
      </dgm:t>
    </dgm:pt>
    <dgm:pt modelId="{AB4D42D2-2E32-4C3C-894F-0F07F871CF8E}">
      <dgm:prSet phldrT="[文字]"/>
      <dgm:spPr/>
      <dgm:t>
        <a:bodyPr/>
        <a:lstStyle/>
        <a:p>
          <a:r>
            <a:rPr lang="en-US" altLang="en-US" dirty="0" err="1" smtClean="0"/>
            <a:t>DatePicker</a:t>
          </a:r>
          <a:endParaRPr lang="zh-TW" altLang="en-US" dirty="0"/>
        </a:p>
      </dgm:t>
    </dgm:pt>
    <dgm:pt modelId="{D74157BE-3523-40C4-BD68-213B7DC75895}" type="parTrans" cxnId="{5005F2A3-EA7F-49B8-9E2B-86BC9FBF4315}">
      <dgm:prSet/>
      <dgm:spPr/>
      <dgm:t>
        <a:bodyPr/>
        <a:lstStyle/>
        <a:p>
          <a:endParaRPr lang="zh-TW" altLang="en-US"/>
        </a:p>
      </dgm:t>
    </dgm:pt>
    <dgm:pt modelId="{8A5856E5-4A38-42AD-A340-95D861954328}" type="sibTrans" cxnId="{5005F2A3-EA7F-49B8-9E2B-86BC9FBF4315}">
      <dgm:prSet/>
      <dgm:spPr/>
      <dgm:t>
        <a:bodyPr/>
        <a:lstStyle/>
        <a:p>
          <a:endParaRPr lang="zh-TW" altLang="en-US"/>
        </a:p>
      </dgm:t>
    </dgm:pt>
    <dgm:pt modelId="{5FA60E27-76C0-49E4-8508-45760A2824FF}">
      <dgm:prSet phldrT="[文字]"/>
      <dgm:spPr/>
      <dgm:t>
        <a:bodyPr/>
        <a:lstStyle/>
        <a:p>
          <a:r>
            <a:rPr lang="en-US" altLang="en-US" dirty="0" smtClean="0"/>
            <a:t>UI</a:t>
          </a:r>
          <a:r>
            <a:rPr lang="zh-TW" altLang="en-US" dirty="0" smtClean="0"/>
            <a:t>自動</a:t>
          </a:r>
          <a:r>
            <a:rPr lang="en-US" altLang="en-US" dirty="0" smtClean="0"/>
            <a:t>refresh</a:t>
          </a:r>
          <a:endParaRPr lang="zh-TW" altLang="en-US" dirty="0"/>
        </a:p>
      </dgm:t>
    </dgm:pt>
    <dgm:pt modelId="{A06DA8CE-8234-4CC2-BCCE-2F677697FEAF}" type="parTrans" cxnId="{9452CC51-3108-455B-9975-D8DA0FBF1BF3}">
      <dgm:prSet/>
      <dgm:spPr/>
      <dgm:t>
        <a:bodyPr/>
        <a:lstStyle/>
        <a:p>
          <a:endParaRPr lang="zh-TW" altLang="en-US"/>
        </a:p>
      </dgm:t>
    </dgm:pt>
    <dgm:pt modelId="{3AD8C72D-C3A8-47B9-95E5-39103005699F}" type="sibTrans" cxnId="{9452CC51-3108-455B-9975-D8DA0FBF1BF3}">
      <dgm:prSet/>
      <dgm:spPr/>
      <dgm:t>
        <a:bodyPr/>
        <a:lstStyle/>
        <a:p>
          <a:endParaRPr lang="zh-TW" altLang="en-US"/>
        </a:p>
      </dgm:t>
    </dgm:pt>
    <dgm:pt modelId="{570729EF-9E81-4C0F-BA82-316A5D3AABC6}">
      <dgm:prSet phldrT="[文字]"/>
      <dgm:spPr/>
      <dgm:t>
        <a:bodyPr/>
        <a:lstStyle/>
        <a:p>
          <a:r>
            <a:rPr lang="en-US" altLang="zh-TW" dirty="0" smtClean="0"/>
            <a:t>Table Cell Button Event</a:t>
          </a:r>
          <a:endParaRPr lang="zh-TW" altLang="en-US" dirty="0"/>
        </a:p>
      </dgm:t>
    </dgm:pt>
    <dgm:pt modelId="{7FA060FF-9F0B-4919-AD2D-BA0FAC2A6933}" type="parTrans" cxnId="{651DC946-F626-458A-B0D1-482811200DB4}">
      <dgm:prSet/>
      <dgm:spPr/>
      <dgm:t>
        <a:bodyPr/>
        <a:lstStyle/>
        <a:p>
          <a:endParaRPr lang="zh-TW" altLang="en-US"/>
        </a:p>
      </dgm:t>
    </dgm:pt>
    <dgm:pt modelId="{A0433F26-1141-489F-AF67-9066006C51FF}" type="sibTrans" cxnId="{651DC946-F626-458A-B0D1-482811200DB4}">
      <dgm:prSet/>
      <dgm:spPr/>
      <dgm:t>
        <a:bodyPr/>
        <a:lstStyle/>
        <a:p>
          <a:endParaRPr lang="zh-TW" altLang="en-US"/>
        </a:p>
      </dgm:t>
    </dgm:pt>
    <dgm:pt modelId="{437E402A-37C3-4C40-AA3F-A3613E4204BC}">
      <dgm:prSet phldrT="[文字]"/>
      <dgm:spPr/>
      <dgm:t>
        <a:bodyPr/>
        <a:lstStyle/>
        <a:p>
          <a:r>
            <a:rPr lang="zh-TW" altLang="en-US" dirty="0" smtClean="0"/>
            <a:t>開啟子視窗</a:t>
          </a:r>
          <a:endParaRPr lang="zh-TW" altLang="en-US" dirty="0"/>
        </a:p>
      </dgm:t>
    </dgm:pt>
    <dgm:pt modelId="{E679EA60-08BD-4817-95FD-1187E498ECB6}" type="parTrans" cxnId="{51654731-39D9-42B0-8688-63B86039D510}">
      <dgm:prSet/>
      <dgm:spPr/>
      <dgm:t>
        <a:bodyPr/>
        <a:lstStyle/>
        <a:p>
          <a:endParaRPr lang="zh-TW" altLang="en-US"/>
        </a:p>
      </dgm:t>
    </dgm:pt>
    <dgm:pt modelId="{7E7EBD90-DF77-44EC-BBC6-3E228E9C2E0C}" type="sibTrans" cxnId="{51654731-39D9-42B0-8688-63B86039D510}">
      <dgm:prSet/>
      <dgm:spPr/>
      <dgm:t>
        <a:bodyPr/>
        <a:lstStyle/>
        <a:p>
          <a:endParaRPr lang="zh-TW" altLang="en-US"/>
        </a:p>
      </dgm:t>
    </dgm:pt>
    <dgm:pt modelId="{01825359-78FB-41D2-A350-3A5220F8EEDE}">
      <dgm:prSet phldrT="[文字]"/>
      <dgm:spPr/>
      <dgm:t>
        <a:bodyPr/>
        <a:lstStyle/>
        <a:p>
          <a:r>
            <a:rPr lang="en-US" altLang="zh-TW" dirty="0" smtClean="0"/>
            <a:t>Session</a:t>
          </a:r>
          <a:r>
            <a:rPr lang="zh-TW" altLang="zh-TW" dirty="0" smtClean="0"/>
            <a:t>控制</a:t>
          </a:r>
          <a:endParaRPr lang="zh-TW" altLang="en-US" dirty="0"/>
        </a:p>
      </dgm:t>
    </dgm:pt>
    <dgm:pt modelId="{553309FB-F8DE-46C8-B4A2-FE6FBA3D84D6}" type="parTrans" cxnId="{A063F25F-2B0A-4C45-818B-DE021BE4A4E9}">
      <dgm:prSet/>
      <dgm:spPr/>
      <dgm:t>
        <a:bodyPr/>
        <a:lstStyle/>
        <a:p>
          <a:endParaRPr lang="zh-TW" altLang="en-US"/>
        </a:p>
      </dgm:t>
    </dgm:pt>
    <dgm:pt modelId="{D0FEEE69-2C94-4FCB-A6B2-B1C4A80F60C2}" type="sibTrans" cxnId="{A063F25F-2B0A-4C45-818B-DE021BE4A4E9}">
      <dgm:prSet/>
      <dgm:spPr/>
      <dgm:t>
        <a:bodyPr/>
        <a:lstStyle/>
        <a:p>
          <a:endParaRPr lang="zh-TW" altLang="en-US"/>
        </a:p>
      </dgm:t>
    </dgm:pt>
    <dgm:pt modelId="{AB8AFE0A-C006-49DA-911D-A9CB61A98A2B}">
      <dgm:prSet phldrT="[文字]"/>
      <dgm:spPr/>
      <dgm:t>
        <a:bodyPr/>
        <a:lstStyle/>
        <a:p>
          <a:r>
            <a:rPr lang="zh-TW" altLang="en-US" dirty="0" smtClean="0"/>
            <a:t>自製日曆檔</a:t>
          </a:r>
          <a:endParaRPr lang="zh-TW" altLang="en-US" dirty="0"/>
        </a:p>
      </dgm:t>
    </dgm:pt>
    <dgm:pt modelId="{84724C05-8795-46CB-BF81-A8034FBF449F}" type="parTrans" cxnId="{2F3B37C0-28F1-481C-A666-8E08E15AAFBC}">
      <dgm:prSet/>
      <dgm:spPr/>
      <dgm:t>
        <a:bodyPr/>
        <a:lstStyle/>
        <a:p>
          <a:endParaRPr lang="zh-TW" altLang="en-US"/>
        </a:p>
      </dgm:t>
    </dgm:pt>
    <dgm:pt modelId="{A0C77136-4160-45F8-917F-22628AA00630}" type="sibTrans" cxnId="{2F3B37C0-28F1-481C-A666-8E08E15AAFBC}">
      <dgm:prSet/>
      <dgm:spPr/>
      <dgm:t>
        <a:bodyPr/>
        <a:lstStyle/>
        <a:p>
          <a:endParaRPr lang="zh-TW" altLang="en-US"/>
        </a:p>
      </dgm:t>
    </dgm:pt>
    <dgm:pt modelId="{07B72CCE-7DF6-4DA5-A4E2-9C15DE46F4D6}">
      <dgm:prSet phldrT="[文字]"/>
      <dgm:spPr/>
      <dgm:t>
        <a:bodyPr/>
        <a:lstStyle/>
        <a:p>
          <a:r>
            <a:rPr lang="en-US" altLang="zh-TW" dirty="0" err="1" smtClean="0"/>
            <a:t>TableView</a:t>
          </a:r>
          <a:r>
            <a:rPr lang="zh-TW" altLang="zh-TW" dirty="0" smtClean="0"/>
            <a:t>欄位編輯</a:t>
          </a:r>
          <a:endParaRPr lang="zh-TW" altLang="en-US" dirty="0"/>
        </a:p>
      </dgm:t>
    </dgm:pt>
    <dgm:pt modelId="{735DEE64-FD8C-4DA5-9F8E-2687DD53ED2E}" type="parTrans" cxnId="{584556A0-378D-4DFA-95FB-7ED86E25C8BD}">
      <dgm:prSet/>
      <dgm:spPr/>
      <dgm:t>
        <a:bodyPr/>
        <a:lstStyle/>
        <a:p>
          <a:endParaRPr lang="zh-TW" altLang="en-US"/>
        </a:p>
      </dgm:t>
    </dgm:pt>
    <dgm:pt modelId="{BBA3B591-61C3-43CA-B81F-1A2961C8CDE1}" type="sibTrans" cxnId="{584556A0-378D-4DFA-95FB-7ED86E25C8BD}">
      <dgm:prSet/>
      <dgm:spPr/>
      <dgm:t>
        <a:bodyPr/>
        <a:lstStyle/>
        <a:p>
          <a:endParaRPr lang="zh-TW" altLang="en-US"/>
        </a:p>
      </dgm:t>
    </dgm:pt>
    <dgm:pt modelId="{B6B75DED-10F8-4471-8245-4AA88773375F}">
      <dgm:prSet phldrT="[文字]"/>
      <dgm:spPr/>
      <dgm:t>
        <a:bodyPr/>
        <a:lstStyle/>
        <a:p>
          <a:r>
            <a:rPr lang="en-US" altLang="en-US" dirty="0" err="1" smtClean="0"/>
            <a:t>TableView</a:t>
          </a:r>
          <a:r>
            <a:rPr lang="zh-TW" altLang="en-US" dirty="0" smtClean="0"/>
            <a:t>動態新增刪除列</a:t>
          </a:r>
          <a:endParaRPr lang="zh-TW" altLang="en-US" dirty="0"/>
        </a:p>
      </dgm:t>
    </dgm:pt>
    <dgm:pt modelId="{08CF929F-ED9B-4D71-9E67-340E8C204A1D}" type="parTrans" cxnId="{E4649ED8-B909-4867-B60F-02462CFF41AA}">
      <dgm:prSet/>
      <dgm:spPr/>
      <dgm:t>
        <a:bodyPr/>
        <a:lstStyle/>
        <a:p>
          <a:endParaRPr lang="zh-TW" altLang="en-US"/>
        </a:p>
      </dgm:t>
    </dgm:pt>
    <dgm:pt modelId="{E345DB57-45CB-4E4E-819D-B45117EE4DA3}" type="sibTrans" cxnId="{E4649ED8-B909-4867-B60F-02462CFF41AA}">
      <dgm:prSet/>
      <dgm:spPr/>
      <dgm:t>
        <a:bodyPr/>
        <a:lstStyle/>
        <a:p>
          <a:endParaRPr lang="zh-TW" altLang="en-US"/>
        </a:p>
      </dgm:t>
    </dgm:pt>
    <dgm:pt modelId="{D0F3DC1E-DC04-454B-890B-DA490F5D08BA}">
      <dgm:prSet phldrT="[文字]"/>
      <dgm:spPr>
        <a:solidFill>
          <a:srgbClr val="FFFF00"/>
        </a:solidFill>
      </dgm:spPr>
      <dgm:t>
        <a:bodyPr/>
        <a:lstStyle/>
        <a:p>
          <a:r>
            <a:rPr lang="en-US" altLang="zh-TW" smtClean="0"/>
            <a:t>依</a:t>
          </a:r>
          <a:r>
            <a:rPr lang="zh-TW" altLang="en-US" smtClean="0"/>
            <a:t>權限動態產生</a:t>
          </a:r>
          <a:r>
            <a:rPr lang="en-US" altLang="zh-TW" smtClean="0"/>
            <a:t>Menu</a:t>
          </a:r>
          <a:endParaRPr lang="zh-TW" altLang="en-US" dirty="0"/>
        </a:p>
      </dgm:t>
    </dgm:pt>
    <dgm:pt modelId="{2927B2FB-8DC8-4CDB-9DC1-415594BC2426}" type="parTrans" cxnId="{D65B019A-D307-4C72-BA58-82995845EC44}">
      <dgm:prSet/>
      <dgm:spPr/>
      <dgm:t>
        <a:bodyPr/>
        <a:lstStyle/>
        <a:p>
          <a:endParaRPr lang="zh-TW" altLang="en-US"/>
        </a:p>
      </dgm:t>
    </dgm:pt>
    <dgm:pt modelId="{CFA181C1-F353-4D4B-BA83-3595B684215F}" type="sibTrans" cxnId="{D65B019A-D307-4C72-BA58-82995845EC44}">
      <dgm:prSet/>
      <dgm:spPr/>
      <dgm:t>
        <a:bodyPr/>
        <a:lstStyle/>
        <a:p>
          <a:endParaRPr lang="zh-TW" altLang="en-US"/>
        </a:p>
      </dgm:t>
    </dgm:pt>
    <dgm:pt modelId="{9E2A5479-EE18-4A44-AF99-1FCF227EC108}">
      <dgm:prSet phldrT="[文字]"/>
      <dgm:spPr/>
      <dgm:t>
        <a:bodyPr/>
        <a:lstStyle/>
        <a:p>
          <a:r>
            <a:rPr lang="zh-TW" altLang="en-US" smtClean="0"/>
            <a:t>設定</a:t>
          </a:r>
          <a:r>
            <a:rPr lang="en-US" altLang="zh-TW" smtClean="0"/>
            <a:t>CSS</a:t>
          </a:r>
          <a:endParaRPr lang="zh-TW" altLang="en-US" dirty="0"/>
        </a:p>
      </dgm:t>
    </dgm:pt>
    <dgm:pt modelId="{728614A4-895B-4E2D-ACE3-D559F7954686}" type="parTrans" cxnId="{3E398BC8-DFB1-4F8E-92C7-13BD2DECE7EB}">
      <dgm:prSet/>
      <dgm:spPr/>
      <dgm:t>
        <a:bodyPr/>
        <a:lstStyle/>
        <a:p>
          <a:endParaRPr lang="zh-TW" altLang="en-US"/>
        </a:p>
      </dgm:t>
    </dgm:pt>
    <dgm:pt modelId="{CECE05FA-A032-4404-A7D7-3318A3F49743}" type="sibTrans" cxnId="{3E398BC8-DFB1-4F8E-92C7-13BD2DECE7EB}">
      <dgm:prSet/>
      <dgm:spPr/>
      <dgm:t>
        <a:bodyPr/>
        <a:lstStyle/>
        <a:p>
          <a:endParaRPr lang="zh-TW" altLang="en-US"/>
        </a:p>
      </dgm:t>
    </dgm:pt>
    <dgm:pt modelId="{820F5F00-CED9-484B-AD4A-639C9D5299DB}" type="pres">
      <dgm:prSet presAssocID="{2123C5C7-9A66-4EB1-90A2-7B75D36DAA34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39C29EAF-816B-4207-BD6F-96276D767292}" type="pres">
      <dgm:prSet presAssocID="{AB4D42D2-2E32-4C3C-894F-0F07F871CF8E}" presName="parentLin" presStyleCnt="0"/>
      <dgm:spPr/>
    </dgm:pt>
    <dgm:pt modelId="{CF383EA0-1505-4292-B355-F6B9F524C267}" type="pres">
      <dgm:prSet presAssocID="{AB4D42D2-2E32-4C3C-894F-0F07F871CF8E}" presName="parentLeftMargin" presStyleLbl="node1" presStyleIdx="0" presStyleCnt="10"/>
      <dgm:spPr/>
      <dgm:t>
        <a:bodyPr/>
        <a:lstStyle/>
        <a:p>
          <a:endParaRPr lang="zh-TW" altLang="en-US"/>
        </a:p>
      </dgm:t>
    </dgm:pt>
    <dgm:pt modelId="{83E16768-8E53-4A61-A373-8FAB22A2B322}" type="pres">
      <dgm:prSet presAssocID="{AB4D42D2-2E32-4C3C-894F-0F07F871CF8E}" presName="parentText" presStyleLbl="node1" presStyleIdx="0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522DA7DC-F859-45B0-832F-85F3BA0AE608}" type="pres">
      <dgm:prSet presAssocID="{AB4D42D2-2E32-4C3C-894F-0F07F871CF8E}" presName="negativeSpace" presStyleCnt="0"/>
      <dgm:spPr/>
    </dgm:pt>
    <dgm:pt modelId="{6408B2D0-D7B5-4346-AE48-289591A87414}" type="pres">
      <dgm:prSet presAssocID="{AB4D42D2-2E32-4C3C-894F-0F07F871CF8E}" presName="childText" presStyleLbl="conFgAcc1" presStyleIdx="0" presStyleCnt="10">
        <dgm:presLayoutVars>
          <dgm:bulletEnabled val="1"/>
        </dgm:presLayoutVars>
      </dgm:prSet>
      <dgm:spPr/>
    </dgm:pt>
    <dgm:pt modelId="{67A23368-1BA3-4D25-B4B0-73B0975E2AB0}" type="pres">
      <dgm:prSet presAssocID="{8A5856E5-4A38-42AD-A340-95D861954328}" presName="spaceBetweenRectangles" presStyleCnt="0"/>
      <dgm:spPr/>
    </dgm:pt>
    <dgm:pt modelId="{04CA1829-8FD5-4E7F-9CF5-5988FFEF30CB}" type="pres">
      <dgm:prSet presAssocID="{5FA60E27-76C0-49E4-8508-45760A2824FF}" presName="parentLin" presStyleCnt="0"/>
      <dgm:spPr/>
    </dgm:pt>
    <dgm:pt modelId="{206067C5-44C9-4491-900E-9902D088ED36}" type="pres">
      <dgm:prSet presAssocID="{5FA60E27-76C0-49E4-8508-45760A2824FF}" presName="parentLeftMargin" presStyleLbl="node1" presStyleIdx="0" presStyleCnt="10"/>
      <dgm:spPr/>
      <dgm:t>
        <a:bodyPr/>
        <a:lstStyle/>
        <a:p>
          <a:endParaRPr lang="zh-TW" altLang="en-US"/>
        </a:p>
      </dgm:t>
    </dgm:pt>
    <dgm:pt modelId="{DE26029B-8574-4B15-A074-50360A5AC3C6}" type="pres">
      <dgm:prSet presAssocID="{5FA60E27-76C0-49E4-8508-45760A2824FF}" presName="parentText" presStyleLbl="node1" presStyleIdx="1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0FE4B18-8D5B-4DBE-9F09-847D65B4BF93}" type="pres">
      <dgm:prSet presAssocID="{5FA60E27-76C0-49E4-8508-45760A2824FF}" presName="negativeSpace" presStyleCnt="0"/>
      <dgm:spPr/>
    </dgm:pt>
    <dgm:pt modelId="{3FAF4B40-ADC4-43F8-8C41-F4A4065FC9D1}" type="pres">
      <dgm:prSet presAssocID="{5FA60E27-76C0-49E4-8508-45760A2824FF}" presName="childText" presStyleLbl="conFgAcc1" presStyleIdx="1" presStyleCnt="10">
        <dgm:presLayoutVars>
          <dgm:bulletEnabled val="1"/>
        </dgm:presLayoutVars>
      </dgm:prSet>
      <dgm:spPr/>
    </dgm:pt>
    <dgm:pt modelId="{7D48AA92-FDCE-4998-BCFB-D35A5983D76B}" type="pres">
      <dgm:prSet presAssocID="{3AD8C72D-C3A8-47B9-95E5-39103005699F}" presName="spaceBetweenRectangles" presStyleCnt="0"/>
      <dgm:spPr/>
    </dgm:pt>
    <dgm:pt modelId="{D87552E5-8B1A-46D4-A33A-0C8D756BE05D}" type="pres">
      <dgm:prSet presAssocID="{570729EF-9E81-4C0F-BA82-316A5D3AABC6}" presName="parentLin" presStyleCnt="0"/>
      <dgm:spPr/>
    </dgm:pt>
    <dgm:pt modelId="{EF340800-B5F3-424E-92F8-9C9186F76B4F}" type="pres">
      <dgm:prSet presAssocID="{570729EF-9E81-4C0F-BA82-316A5D3AABC6}" presName="parentLeftMargin" presStyleLbl="node1" presStyleIdx="1" presStyleCnt="10"/>
      <dgm:spPr/>
      <dgm:t>
        <a:bodyPr/>
        <a:lstStyle/>
        <a:p>
          <a:endParaRPr lang="zh-TW" altLang="en-US"/>
        </a:p>
      </dgm:t>
    </dgm:pt>
    <dgm:pt modelId="{1294DE02-DA7F-4188-BDAB-A428EFD39840}" type="pres">
      <dgm:prSet presAssocID="{570729EF-9E81-4C0F-BA82-316A5D3AABC6}" presName="parentText" presStyleLbl="node1" presStyleIdx="2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F02207C-E7F5-42CB-BEE9-4A42320E00C7}" type="pres">
      <dgm:prSet presAssocID="{570729EF-9E81-4C0F-BA82-316A5D3AABC6}" presName="negativeSpace" presStyleCnt="0"/>
      <dgm:spPr/>
    </dgm:pt>
    <dgm:pt modelId="{70E58596-2CC2-40F6-9C17-39DDA7AC96F8}" type="pres">
      <dgm:prSet presAssocID="{570729EF-9E81-4C0F-BA82-316A5D3AABC6}" presName="childText" presStyleLbl="conFgAcc1" presStyleIdx="2" presStyleCnt="10">
        <dgm:presLayoutVars>
          <dgm:bulletEnabled val="1"/>
        </dgm:presLayoutVars>
      </dgm:prSet>
      <dgm:spPr/>
    </dgm:pt>
    <dgm:pt modelId="{029E0BDC-A362-4CF4-BF44-19189B0A4B7C}" type="pres">
      <dgm:prSet presAssocID="{A0433F26-1141-489F-AF67-9066006C51FF}" presName="spaceBetweenRectangles" presStyleCnt="0"/>
      <dgm:spPr/>
    </dgm:pt>
    <dgm:pt modelId="{D12FF7B4-34F8-4930-A777-D17624957F0D}" type="pres">
      <dgm:prSet presAssocID="{437E402A-37C3-4C40-AA3F-A3613E4204BC}" presName="parentLin" presStyleCnt="0"/>
      <dgm:spPr/>
    </dgm:pt>
    <dgm:pt modelId="{56422BC3-BD80-4898-94A7-21F70DE6FD78}" type="pres">
      <dgm:prSet presAssocID="{437E402A-37C3-4C40-AA3F-A3613E4204BC}" presName="parentLeftMargin" presStyleLbl="node1" presStyleIdx="2" presStyleCnt="10"/>
      <dgm:spPr/>
      <dgm:t>
        <a:bodyPr/>
        <a:lstStyle/>
        <a:p>
          <a:endParaRPr lang="zh-TW" altLang="en-US"/>
        </a:p>
      </dgm:t>
    </dgm:pt>
    <dgm:pt modelId="{48AD9C3A-FAC4-4267-965A-C126E96E5D8D}" type="pres">
      <dgm:prSet presAssocID="{437E402A-37C3-4C40-AA3F-A3613E4204BC}" presName="parentText" presStyleLbl="node1" presStyleIdx="3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70B4624D-A9AC-493E-9E9E-901D3C72C5CE}" type="pres">
      <dgm:prSet presAssocID="{437E402A-37C3-4C40-AA3F-A3613E4204BC}" presName="negativeSpace" presStyleCnt="0"/>
      <dgm:spPr/>
    </dgm:pt>
    <dgm:pt modelId="{76052154-9F0D-4D19-8862-E8FF0FA565CE}" type="pres">
      <dgm:prSet presAssocID="{437E402A-37C3-4C40-AA3F-A3613E4204BC}" presName="childText" presStyleLbl="conFgAcc1" presStyleIdx="3" presStyleCnt="10">
        <dgm:presLayoutVars>
          <dgm:bulletEnabled val="1"/>
        </dgm:presLayoutVars>
      </dgm:prSet>
      <dgm:spPr/>
    </dgm:pt>
    <dgm:pt modelId="{E87C14DD-505D-4282-B45B-5E4097786D40}" type="pres">
      <dgm:prSet presAssocID="{7E7EBD90-DF77-44EC-BBC6-3E228E9C2E0C}" presName="spaceBetweenRectangles" presStyleCnt="0"/>
      <dgm:spPr/>
    </dgm:pt>
    <dgm:pt modelId="{8369CC7E-72CE-4ECF-A0A2-BE2C408DBC3B}" type="pres">
      <dgm:prSet presAssocID="{01825359-78FB-41D2-A350-3A5220F8EEDE}" presName="parentLin" presStyleCnt="0"/>
      <dgm:spPr/>
    </dgm:pt>
    <dgm:pt modelId="{AF4B57DA-6A88-4625-86B8-4FE5E54FFB7A}" type="pres">
      <dgm:prSet presAssocID="{01825359-78FB-41D2-A350-3A5220F8EEDE}" presName="parentLeftMargin" presStyleLbl="node1" presStyleIdx="3" presStyleCnt="10"/>
      <dgm:spPr/>
      <dgm:t>
        <a:bodyPr/>
        <a:lstStyle/>
        <a:p>
          <a:endParaRPr lang="zh-TW" altLang="en-US"/>
        </a:p>
      </dgm:t>
    </dgm:pt>
    <dgm:pt modelId="{68ADCD6D-F8F9-4C41-AB41-95EC06024783}" type="pres">
      <dgm:prSet presAssocID="{01825359-78FB-41D2-A350-3A5220F8EEDE}" presName="parentText" presStyleLbl="node1" presStyleIdx="4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A1B023A-A096-4369-87FE-08F7E74BA943}" type="pres">
      <dgm:prSet presAssocID="{01825359-78FB-41D2-A350-3A5220F8EEDE}" presName="negativeSpace" presStyleCnt="0"/>
      <dgm:spPr/>
    </dgm:pt>
    <dgm:pt modelId="{E1222E1D-1594-48F1-A610-56EEC5C3F2FC}" type="pres">
      <dgm:prSet presAssocID="{01825359-78FB-41D2-A350-3A5220F8EEDE}" presName="childText" presStyleLbl="conFgAcc1" presStyleIdx="4" presStyleCnt="10">
        <dgm:presLayoutVars>
          <dgm:bulletEnabled val="1"/>
        </dgm:presLayoutVars>
      </dgm:prSet>
      <dgm:spPr/>
    </dgm:pt>
    <dgm:pt modelId="{2566308E-08D7-4B51-B6DD-EF2ABCAE10B0}" type="pres">
      <dgm:prSet presAssocID="{D0FEEE69-2C94-4FCB-A6B2-B1C4A80F60C2}" presName="spaceBetweenRectangles" presStyleCnt="0"/>
      <dgm:spPr/>
    </dgm:pt>
    <dgm:pt modelId="{24B83210-5D79-4A8B-834B-DFE88A5EEA1F}" type="pres">
      <dgm:prSet presAssocID="{9E2A5479-EE18-4A44-AF99-1FCF227EC108}" presName="parentLin" presStyleCnt="0"/>
      <dgm:spPr/>
    </dgm:pt>
    <dgm:pt modelId="{F5ABB516-56F5-44B6-9C51-741B89AC7A02}" type="pres">
      <dgm:prSet presAssocID="{9E2A5479-EE18-4A44-AF99-1FCF227EC108}" presName="parentLeftMargin" presStyleLbl="node1" presStyleIdx="4" presStyleCnt="10"/>
      <dgm:spPr/>
      <dgm:t>
        <a:bodyPr/>
        <a:lstStyle/>
        <a:p>
          <a:endParaRPr lang="zh-TW" altLang="en-US"/>
        </a:p>
      </dgm:t>
    </dgm:pt>
    <dgm:pt modelId="{EC70B705-49BA-46CA-A685-0732D8B26E64}" type="pres">
      <dgm:prSet presAssocID="{9E2A5479-EE18-4A44-AF99-1FCF227EC108}" presName="parentText" presStyleLbl="node1" presStyleIdx="5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7E42F8D9-548C-40AA-BB62-8F4CEE410175}" type="pres">
      <dgm:prSet presAssocID="{9E2A5479-EE18-4A44-AF99-1FCF227EC108}" presName="negativeSpace" presStyleCnt="0"/>
      <dgm:spPr/>
    </dgm:pt>
    <dgm:pt modelId="{40D08159-FEF3-43E1-9701-20C06EA6FC69}" type="pres">
      <dgm:prSet presAssocID="{9E2A5479-EE18-4A44-AF99-1FCF227EC108}" presName="childText" presStyleLbl="conFgAcc1" presStyleIdx="5" presStyleCnt="10">
        <dgm:presLayoutVars>
          <dgm:bulletEnabled val="1"/>
        </dgm:presLayoutVars>
      </dgm:prSet>
      <dgm:spPr/>
    </dgm:pt>
    <dgm:pt modelId="{FDF7208D-F81F-4A01-8466-22188E5097DB}" type="pres">
      <dgm:prSet presAssocID="{CECE05FA-A032-4404-A7D7-3318A3F49743}" presName="spaceBetweenRectangles" presStyleCnt="0"/>
      <dgm:spPr/>
    </dgm:pt>
    <dgm:pt modelId="{17354150-020D-42F9-BA90-2CE3395F950A}" type="pres">
      <dgm:prSet presAssocID="{AB8AFE0A-C006-49DA-911D-A9CB61A98A2B}" presName="parentLin" presStyleCnt="0"/>
      <dgm:spPr/>
    </dgm:pt>
    <dgm:pt modelId="{B25AE6D2-6807-446B-B913-475927F4482B}" type="pres">
      <dgm:prSet presAssocID="{AB8AFE0A-C006-49DA-911D-A9CB61A98A2B}" presName="parentLeftMargin" presStyleLbl="node1" presStyleIdx="5" presStyleCnt="10"/>
      <dgm:spPr/>
      <dgm:t>
        <a:bodyPr/>
        <a:lstStyle/>
        <a:p>
          <a:endParaRPr lang="zh-TW" altLang="en-US"/>
        </a:p>
      </dgm:t>
    </dgm:pt>
    <dgm:pt modelId="{3313DD66-44CA-404A-9D14-00908CC712BB}" type="pres">
      <dgm:prSet presAssocID="{AB8AFE0A-C006-49DA-911D-A9CB61A98A2B}" presName="parentText" presStyleLbl="node1" presStyleIdx="6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73B7DF3-D184-451F-9E6D-1DA179A80651}" type="pres">
      <dgm:prSet presAssocID="{AB8AFE0A-C006-49DA-911D-A9CB61A98A2B}" presName="negativeSpace" presStyleCnt="0"/>
      <dgm:spPr/>
    </dgm:pt>
    <dgm:pt modelId="{15256ADA-425E-4101-B10E-4A9ACE428E54}" type="pres">
      <dgm:prSet presAssocID="{AB8AFE0A-C006-49DA-911D-A9CB61A98A2B}" presName="childText" presStyleLbl="conFgAcc1" presStyleIdx="6" presStyleCnt="10">
        <dgm:presLayoutVars>
          <dgm:bulletEnabled val="1"/>
        </dgm:presLayoutVars>
      </dgm:prSet>
      <dgm:spPr/>
    </dgm:pt>
    <dgm:pt modelId="{0B3CC553-C9C3-42DB-9077-F3B2B77DC2C5}" type="pres">
      <dgm:prSet presAssocID="{A0C77136-4160-45F8-917F-22628AA00630}" presName="spaceBetweenRectangles" presStyleCnt="0"/>
      <dgm:spPr/>
    </dgm:pt>
    <dgm:pt modelId="{DE4800F4-B229-45E3-906E-DB5E8BA1D9B9}" type="pres">
      <dgm:prSet presAssocID="{07B72CCE-7DF6-4DA5-A4E2-9C15DE46F4D6}" presName="parentLin" presStyleCnt="0"/>
      <dgm:spPr/>
    </dgm:pt>
    <dgm:pt modelId="{EFB33354-1F5A-41E1-8B7B-886209907D10}" type="pres">
      <dgm:prSet presAssocID="{07B72CCE-7DF6-4DA5-A4E2-9C15DE46F4D6}" presName="parentLeftMargin" presStyleLbl="node1" presStyleIdx="6" presStyleCnt="10"/>
      <dgm:spPr/>
      <dgm:t>
        <a:bodyPr/>
        <a:lstStyle/>
        <a:p>
          <a:endParaRPr lang="zh-TW" altLang="en-US"/>
        </a:p>
      </dgm:t>
    </dgm:pt>
    <dgm:pt modelId="{F6E2B0BC-6F81-44B0-987B-55926C4B4416}" type="pres">
      <dgm:prSet presAssocID="{07B72CCE-7DF6-4DA5-A4E2-9C15DE46F4D6}" presName="parentText" presStyleLbl="node1" presStyleIdx="7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A07C46F9-E0E9-481B-A89D-1BE6D41A6E82}" type="pres">
      <dgm:prSet presAssocID="{07B72CCE-7DF6-4DA5-A4E2-9C15DE46F4D6}" presName="negativeSpace" presStyleCnt="0"/>
      <dgm:spPr/>
    </dgm:pt>
    <dgm:pt modelId="{7F23B642-94C6-4F36-811A-E38A1665EBF7}" type="pres">
      <dgm:prSet presAssocID="{07B72CCE-7DF6-4DA5-A4E2-9C15DE46F4D6}" presName="childText" presStyleLbl="conFgAcc1" presStyleIdx="7" presStyleCnt="10">
        <dgm:presLayoutVars>
          <dgm:bulletEnabled val="1"/>
        </dgm:presLayoutVars>
      </dgm:prSet>
      <dgm:spPr/>
    </dgm:pt>
    <dgm:pt modelId="{D41D6B74-0586-402E-BEEA-8B240284268B}" type="pres">
      <dgm:prSet presAssocID="{BBA3B591-61C3-43CA-B81F-1A2961C8CDE1}" presName="spaceBetweenRectangles" presStyleCnt="0"/>
      <dgm:spPr/>
    </dgm:pt>
    <dgm:pt modelId="{E69AC39C-ED2A-415B-A829-830C37834CF7}" type="pres">
      <dgm:prSet presAssocID="{B6B75DED-10F8-4471-8245-4AA88773375F}" presName="parentLin" presStyleCnt="0"/>
      <dgm:spPr/>
    </dgm:pt>
    <dgm:pt modelId="{D7AECAD9-DB50-47D1-9ED9-C171DA23B476}" type="pres">
      <dgm:prSet presAssocID="{B6B75DED-10F8-4471-8245-4AA88773375F}" presName="parentLeftMargin" presStyleLbl="node1" presStyleIdx="7" presStyleCnt="10"/>
      <dgm:spPr/>
      <dgm:t>
        <a:bodyPr/>
        <a:lstStyle/>
        <a:p>
          <a:endParaRPr lang="zh-TW" altLang="en-US"/>
        </a:p>
      </dgm:t>
    </dgm:pt>
    <dgm:pt modelId="{F83DD85D-9223-4E13-938A-00F4D89DDAC3}" type="pres">
      <dgm:prSet presAssocID="{B6B75DED-10F8-4471-8245-4AA88773375F}" presName="parentText" presStyleLbl="node1" presStyleIdx="8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2B3E134E-DF20-4BB6-9D08-A1CE12CCF80A}" type="pres">
      <dgm:prSet presAssocID="{B6B75DED-10F8-4471-8245-4AA88773375F}" presName="negativeSpace" presStyleCnt="0"/>
      <dgm:spPr/>
    </dgm:pt>
    <dgm:pt modelId="{69CC6C99-0BEC-4231-B565-878B6A38742D}" type="pres">
      <dgm:prSet presAssocID="{B6B75DED-10F8-4471-8245-4AA88773375F}" presName="childText" presStyleLbl="conFgAcc1" presStyleIdx="8" presStyleCnt="10">
        <dgm:presLayoutVars>
          <dgm:bulletEnabled val="1"/>
        </dgm:presLayoutVars>
      </dgm:prSet>
      <dgm:spPr/>
    </dgm:pt>
    <dgm:pt modelId="{DE115E6A-13FD-4D2D-BE80-6CB93E5EC48F}" type="pres">
      <dgm:prSet presAssocID="{E345DB57-45CB-4E4E-819D-B45117EE4DA3}" presName="spaceBetweenRectangles" presStyleCnt="0"/>
      <dgm:spPr/>
    </dgm:pt>
    <dgm:pt modelId="{D4DACD7B-F046-4724-81F2-5EA4DD89F5B7}" type="pres">
      <dgm:prSet presAssocID="{D0F3DC1E-DC04-454B-890B-DA490F5D08BA}" presName="parentLin" presStyleCnt="0"/>
      <dgm:spPr/>
    </dgm:pt>
    <dgm:pt modelId="{B3A55E33-8054-4FF7-948E-0E317B33006D}" type="pres">
      <dgm:prSet presAssocID="{D0F3DC1E-DC04-454B-890B-DA490F5D08BA}" presName="parentLeftMargin" presStyleLbl="node1" presStyleIdx="8" presStyleCnt="10"/>
      <dgm:spPr/>
      <dgm:t>
        <a:bodyPr/>
        <a:lstStyle/>
        <a:p>
          <a:endParaRPr lang="zh-TW" altLang="en-US"/>
        </a:p>
      </dgm:t>
    </dgm:pt>
    <dgm:pt modelId="{AB71FD2A-BCC1-473C-82F6-D03E9D951133}" type="pres">
      <dgm:prSet presAssocID="{D0F3DC1E-DC04-454B-890B-DA490F5D08BA}" presName="parentText" presStyleLbl="node1" presStyleIdx="9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9543AFC-FFEB-4899-865D-9A31814F85C1}" type="pres">
      <dgm:prSet presAssocID="{D0F3DC1E-DC04-454B-890B-DA490F5D08BA}" presName="negativeSpace" presStyleCnt="0"/>
      <dgm:spPr/>
    </dgm:pt>
    <dgm:pt modelId="{48F79520-0516-4004-A71E-BA3A40838372}" type="pres">
      <dgm:prSet presAssocID="{D0F3DC1E-DC04-454B-890B-DA490F5D08BA}" presName="childText" presStyleLbl="conFgAcc1" presStyleIdx="9" presStyleCnt="10">
        <dgm:presLayoutVars>
          <dgm:bulletEnabled val="1"/>
        </dgm:presLayoutVars>
      </dgm:prSet>
      <dgm:spPr/>
    </dgm:pt>
  </dgm:ptLst>
  <dgm:cxnLst>
    <dgm:cxn modelId="{69765A22-ED99-4927-BC6B-4F965683AB2E}" type="presOf" srcId="{570729EF-9E81-4C0F-BA82-316A5D3AABC6}" destId="{1294DE02-DA7F-4188-BDAB-A428EFD39840}" srcOrd="1" destOrd="0" presId="urn:microsoft.com/office/officeart/2005/8/layout/list1"/>
    <dgm:cxn modelId="{184895A8-A3F7-4400-B908-34ECC4787A16}" type="presOf" srcId="{B6B75DED-10F8-4471-8245-4AA88773375F}" destId="{F83DD85D-9223-4E13-938A-00F4D89DDAC3}" srcOrd="1" destOrd="0" presId="urn:microsoft.com/office/officeart/2005/8/layout/list1"/>
    <dgm:cxn modelId="{4018A327-C4BB-4254-9477-25B340C0EDEB}" type="presOf" srcId="{570729EF-9E81-4C0F-BA82-316A5D3AABC6}" destId="{EF340800-B5F3-424E-92F8-9C9186F76B4F}" srcOrd="0" destOrd="0" presId="urn:microsoft.com/office/officeart/2005/8/layout/list1"/>
    <dgm:cxn modelId="{C2FD3E1F-19CD-4B61-8D53-82195F3D0FFA}" type="presOf" srcId="{D0F3DC1E-DC04-454B-890B-DA490F5D08BA}" destId="{B3A55E33-8054-4FF7-948E-0E317B33006D}" srcOrd="0" destOrd="0" presId="urn:microsoft.com/office/officeart/2005/8/layout/list1"/>
    <dgm:cxn modelId="{584556A0-378D-4DFA-95FB-7ED86E25C8BD}" srcId="{2123C5C7-9A66-4EB1-90A2-7B75D36DAA34}" destId="{07B72CCE-7DF6-4DA5-A4E2-9C15DE46F4D6}" srcOrd="7" destOrd="0" parTransId="{735DEE64-FD8C-4DA5-9F8E-2687DD53ED2E}" sibTransId="{BBA3B591-61C3-43CA-B81F-1A2961C8CDE1}"/>
    <dgm:cxn modelId="{3E398BC8-DFB1-4F8E-92C7-13BD2DECE7EB}" srcId="{2123C5C7-9A66-4EB1-90A2-7B75D36DAA34}" destId="{9E2A5479-EE18-4A44-AF99-1FCF227EC108}" srcOrd="5" destOrd="0" parTransId="{728614A4-895B-4E2D-ACE3-D559F7954686}" sibTransId="{CECE05FA-A032-4404-A7D7-3318A3F49743}"/>
    <dgm:cxn modelId="{B99F33F1-E5A6-4094-BED6-EA76530725A0}" type="presOf" srcId="{AB4D42D2-2E32-4C3C-894F-0F07F871CF8E}" destId="{83E16768-8E53-4A61-A373-8FAB22A2B322}" srcOrd="1" destOrd="0" presId="urn:microsoft.com/office/officeart/2005/8/layout/list1"/>
    <dgm:cxn modelId="{59F3C15B-493D-4C79-846B-38B2AE420D6E}" type="presOf" srcId="{07B72CCE-7DF6-4DA5-A4E2-9C15DE46F4D6}" destId="{EFB33354-1F5A-41E1-8B7B-886209907D10}" srcOrd="0" destOrd="0" presId="urn:microsoft.com/office/officeart/2005/8/layout/list1"/>
    <dgm:cxn modelId="{CC6B708E-4D56-4121-A83F-3C34C131F61C}" type="presOf" srcId="{9E2A5479-EE18-4A44-AF99-1FCF227EC108}" destId="{EC70B705-49BA-46CA-A685-0732D8B26E64}" srcOrd="1" destOrd="0" presId="urn:microsoft.com/office/officeart/2005/8/layout/list1"/>
    <dgm:cxn modelId="{D65B019A-D307-4C72-BA58-82995845EC44}" srcId="{2123C5C7-9A66-4EB1-90A2-7B75D36DAA34}" destId="{D0F3DC1E-DC04-454B-890B-DA490F5D08BA}" srcOrd="9" destOrd="0" parTransId="{2927B2FB-8DC8-4CDB-9DC1-415594BC2426}" sibTransId="{CFA181C1-F353-4D4B-BA83-3595B684215F}"/>
    <dgm:cxn modelId="{A063F25F-2B0A-4C45-818B-DE021BE4A4E9}" srcId="{2123C5C7-9A66-4EB1-90A2-7B75D36DAA34}" destId="{01825359-78FB-41D2-A350-3A5220F8EEDE}" srcOrd="4" destOrd="0" parTransId="{553309FB-F8DE-46C8-B4A2-FE6FBA3D84D6}" sibTransId="{D0FEEE69-2C94-4FCB-A6B2-B1C4A80F60C2}"/>
    <dgm:cxn modelId="{9452CC51-3108-455B-9975-D8DA0FBF1BF3}" srcId="{2123C5C7-9A66-4EB1-90A2-7B75D36DAA34}" destId="{5FA60E27-76C0-49E4-8508-45760A2824FF}" srcOrd="1" destOrd="0" parTransId="{A06DA8CE-8234-4CC2-BCCE-2F677697FEAF}" sibTransId="{3AD8C72D-C3A8-47B9-95E5-39103005699F}"/>
    <dgm:cxn modelId="{B29938CE-E5D5-4EE0-AD24-6AE9296B37CD}" type="presOf" srcId="{07B72CCE-7DF6-4DA5-A4E2-9C15DE46F4D6}" destId="{F6E2B0BC-6F81-44B0-987B-55926C4B4416}" srcOrd="1" destOrd="0" presId="urn:microsoft.com/office/officeart/2005/8/layout/list1"/>
    <dgm:cxn modelId="{A846D85C-461E-4C02-B96B-56297757AAB3}" type="presOf" srcId="{437E402A-37C3-4C40-AA3F-A3613E4204BC}" destId="{56422BC3-BD80-4898-94A7-21F70DE6FD78}" srcOrd="0" destOrd="0" presId="urn:microsoft.com/office/officeart/2005/8/layout/list1"/>
    <dgm:cxn modelId="{BE8AF556-3F86-4422-B20A-CE9BF6C72ADA}" type="presOf" srcId="{437E402A-37C3-4C40-AA3F-A3613E4204BC}" destId="{48AD9C3A-FAC4-4267-965A-C126E96E5D8D}" srcOrd="1" destOrd="0" presId="urn:microsoft.com/office/officeart/2005/8/layout/list1"/>
    <dgm:cxn modelId="{651DC946-F626-458A-B0D1-482811200DB4}" srcId="{2123C5C7-9A66-4EB1-90A2-7B75D36DAA34}" destId="{570729EF-9E81-4C0F-BA82-316A5D3AABC6}" srcOrd="2" destOrd="0" parTransId="{7FA060FF-9F0B-4919-AD2D-BA0FAC2A6933}" sibTransId="{A0433F26-1141-489F-AF67-9066006C51FF}"/>
    <dgm:cxn modelId="{0E5FBE2A-75BB-4E0C-8BB9-7287778B6AA7}" type="presOf" srcId="{AB8AFE0A-C006-49DA-911D-A9CB61A98A2B}" destId="{3313DD66-44CA-404A-9D14-00908CC712BB}" srcOrd="1" destOrd="0" presId="urn:microsoft.com/office/officeart/2005/8/layout/list1"/>
    <dgm:cxn modelId="{3BF0D0D9-FE31-4974-8EAB-64C32270B4BE}" type="presOf" srcId="{AB4D42D2-2E32-4C3C-894F-0F07F871CF8E}" destId="{CF383EA0-1505-4292-B355-F6B9F524C267}" srcOrd="0" destOrd="0" presId="urn:microsoft.com/office/officeart/2005/8/layout/list1"/>
    <dgm:cxn modelId="{3E473D92-727A-4ACE-9A08-0A09B7114B92}" type="presOf" srcId="{AB8AFE0A-C006-49DA-911D-A9CB61A98A2B}" destId="{B25AE6D2-6807-446B-B913-475927F4482B}" srcOrd="0" destOrd="0" presId="urn:microsoft.com/office/officeart/2005/8/layout/list1"/>
    <dgm:cxn modelId="{51654731-39D9-42B0-8688-63B86039D510}" srcId="{2123C5C7-9A66-4EB1-90A2-7B75D36DAA34}" destId="{437E402A-37C3-4C40-AA3F-A3613E4204BC}" srcOrd="3" destOrd="0" parTransId="{E679EA60-08BD-4817-95FD-1187E498ECB6}" sibTransId="{7E7EBD90-DF77-44EC-BBC6-3E228E9C2E0C}"/>
    <dgm:cxn modelId="{686F9B4B-4475-4978-A54F-5F7392E04A7D}" type="presOf" srcId="{01825359-78FB-41D2-A350-3A5220F8EEDE}" destId="{AF4B57DA-6A88-4625-86B8-4FE5E54FFB7A}" srcOrd="0" destOrd="0" presId="urn:microsoft.com/office/officeart/2005/8/layout/list1"/>
    <dgm:cxn modelId="{5005F2A3-EA7F-49B8-9E2B-86BC9FBF4315}" srcId="{2123C5C7-9A66-4EB1-90A2-7B75D36DAA34}" destId="{AB4D42D2-2E32-4C3C-894F-0F07F871CF8E}" srcOrd="0" destOrd="0" parTransId="{D74157BE-3523-40C4-BD68-213B7DC75895}" sibTransId="{8A5856E5-4A38-42AD-A340-95D861954328}"/>
    <dgm:cxn modelId="{732EA837-8D94-43BE-92D6-81F5834894EB}" type="presOf" srcId="{9E2A5479-EE18-4A44-AF99-1FCF227EC108}" destId="{F5ABB516-56F5-44B6-9C51-741B89AC7A02}" srcOrd="0" destOrd="0" presId="urn:microsoft.com/office/officeart/2005/8/layout/list1"/>
    <dgm:cxn modelId="{30044B4C-BC4A-4F0E-9972-E44531E4C33B}" type="presOf" srcId="{D0F3DC1E-DC04-454B-890B-DA490F5D08BA}" destId="{AB71FD2A-BCC1-473C-82F6-D03E9D951133}" srcOrd="1" destOrd="0" presId="urn:microsoft.com/office/officeart/2005/8/layout/list1"/>
    <dgm:cxn modelId="{E4649ED8-B909-4867-B60F-02462CFF41AA}" srcId="{2123C5C7-9A66-4EB1-90A2-7B75D36DAA34}" destId="{B6B75DED-10F8-4471-8245-4AA88773375F}" srcOrd="8" destOrd="0" parTransId="{08CF929F-ED9B-4D71-9E67-340E8C204A1D}" sibTransId="{E345DB57-45CB-4E4E-819D-B45117EE4DA3}"/>
    <dgm:cxn modelId="{2F3B37C0-28F1-481C-A666-8E08E15AAFBC}" srcId="{2123C5C7-9A66-4EB1-90A2-7B75D36DAA34}" destId="{AB8AFE0A-C006-49DA-911D-A9CB61A98A2B}" srcOrd="6" destOrd="0" parTransId="{84724C05-8795-46CB-BF81-A8034FBF449F}" sibTransId="{A0C77136-4160-45F8-917F-22628AA00630}"/>
    <dgm:cxn modelId="{6877FA14-0B35-4AFA-9EED-C399A6239DDF}" type="presOf" srcId="{5FA60E27-76C0-49E4-8508-45760A2824FF}" destId="{DE26029B-8574-4B15-A074-50360A5AC3C6}" srcOrd="1" destOrd="0" presId="urn:microsoft.com/office/officeart/2005/8/layout/list1"/>
    <dgm:cxn modelId="{6034D438-760B-4193-9F2D-D69F659555CC}" type="presOf" srcId="{01825359-78FB-41D2-A350-3A5220F8EEDE}" destId="{68ADCD6D-F8F9-4C41-AB41-95EC06024783}" srcOrd="1" destOrd="0" presId="urn:microsoft.com/office/officeart/2005/8/layout/list1"/>
    <dgm:cxn modelId="{6D2922EA-83EF-48AF-B203-B5BA771F792E}" type="presOf" srcId="{5FA60E27-76C0-49E4-8508-45760A2824FF}" destId="{206067C5-44C9-4491-900E-9902D088ED36}" srcOrd="0" destOrd="0" presId="urn:microsoft.com/office/officeart/2005/8/layout/list1"/>
    <dgm:cxn modelId="{B181A511-C4D9-4868-999B-B47EEAFFAAE5}" type="presOf" srcId="{B6B75DED-10F8-4471-8245-4AA88773375F}" destId="{D7AECAD9-DB50-47D1-9ED9-C171DA23B476}" srcOrd="0" destOrd="0" presId="urn:microsoft.com/office/officeart/2005/8/layout/list1"/>
    <dgm:cxn modelId="{BFAEDBF5-DDF0-4EA2-BA81-EED1A66CD237}" type="presOf" srcId="{2123C5C7-9A66-4EB1-90A2-7B75D36DAA34}" destId="{820F5F00-CED9-484B-AD4A-639C9D5299DB}" srcOrd="0" destOrd="0" presId="urn:microsoft.com/office/officeart/2005/8/layout/list1"/>
    <dgm:cxn modelId="{09DEBFFD-ADE8-42FD-AA9E-086828FCA939}" type="presParOf" srcId="{820F5F00-CED9-484B-AD4A-639C9D5299DB}" destId="{39C29EAF-816B-4207-BD6F-96276D767292}" srcOrd="0" destOrd="0" presId="urn:microsoft.com/office/officeart/2005/8/layout/list1"/>
    <dgm:cxn modelId="{5A977C7E-FC28-4B87-80A2-759B176CD5FE}" type="presParOf" srcId="{39C29EAF-816B-4207-BD6F-96276D767292}" destId="{CF383EA0-1505-4292-B355-F6B9F524C267}" srcOrd="0" destOrd="0" presId="urn:microsoft.com/office/officeart/2005/8/layout/list1"/>
    <dgm:cxn modelId="{4137BC51-690A-4F43-8EFD-2CCEA0B5492E}" type="presParOf" srcId="{39C29EAF-816B-4207-BD6F-96276D767292}" destId="{83E16768-8E53-4A61-A373-8FAB22A2B322}" srcOrd="1" destOrd="0" presId="urn:microsoft.com/office/officeart/2005/8/layout/list1"/>
    <dgm:cxn modelId="{6EF887A4-7C47-4A07-96F7-569443063FA7}" type="presParOf" srcId="{820F5F00-CED9-484B-AD4A-639C9D5299DB}" destId="{522DA7DC-F859-45B0-832F-85F3BA0AE608}" srcOrd="1" destOrd="0" presId="urn:microsoft.com/office/officeart/2005/8/layout/list1"/>
    <dgm:cxn modelId="{C7C72B89-97F7-4F5E-9568-36EE633CF61F}" type="presParOf" srcId="{820F5F00-CED9-484B-AD4A-639C9D5299DB}" destId="{6408B2D0-D7B5-4346-AE48-289591A87414}" srcOrd="2" destOrd="0" presId="urn:microsoft.com/office/officeart/2005/8/layout/list1"/>
    <dgm:cxn modelId="{5A37F128-F806-4A2D-BD41-4EB3407759EC}" type="presParOf" srcId="{820F5F00-CED9-484B-AD4A-639C9D5299DB}" destId="{67A23368-1BA3-4D25-B4B0-73B0975E2AB0}" srcOrd="3" destOrd="0" presId="urn:microsoft.com/office/officeart/2005/8/layout/list1"/>
    <dgm:cxn modelId="{5F7EE28F-95FE-4780-8F0A-BC505037EA8D}" type="presParOf" srcId="{820F5F00-CED9-484B-AD4A-639C9D5299DB}" destId="{04CA1829-8FD5-4E7F-9CF5-5988FFEF30CB}" srcOrd="4" destOrd="0" presId="urn:microsoft.com/office/officeart/2005/8/layout/list1"/>
    <dgm:cxn modelId="{4D56757C-1A57-42C9-9B9F-0A855D0EA043}" type="presParOf" srcId="{04CA1829-8FD5-4E7F-9CF5-5988FFEF30CB}" destId="{206067C5-44C9-4491-900E-9902D088ED36}" srcOrd="0" destOrd="0" presId="urn:microsoft.com/office/officeart/2005/8/layout/list1"/>
    <dgm:cxn modelId="{189B04EB-B045-4B92-A6CE-E64E1362CD0E}" type="presParOf" srcId="{04CA1829-8FD5-4E7F-9CF5-5988FFEF30CB}" destId="{DE26029B-8574-4B15-A074-50360A5AC3C6}" srcOrd="1" destOrd="0" presId="urn:microsoft.com/office/officeart/2005/8/layout/list1"/>
    <dgm:cxn modelId="{4F3216B6-4D05-4EE2-8F00-805641B2F0A0}" type="presParOf" srcId="{820F5F00-CED9-484B-AD4A-639C9D5299DB}" destId="{B0FE4B18-8D5B-4DBE-9F09-847D65B4BF93}" srcOrd="5" destOrd="0" presId="urn:microsoft.com/office/officeart/2005/8/layout/list1"/>
    <dgm:cxn modelId="{03C9C2A6-C6F0-4266-913D-78D06953295C}" type="presParOf" srcId="{820F5F00-CED9-484B-AD4A-639C9D5299DB}" destId="{3FAF4B40-ADC4-43F8-8C41-F4A4065FC9D1}" srcOrd="6" destOrd="0" presId="urn:microsoft.com/office/officeart/2005/8/layout/list1"/>
    <dgm:cxn modelId="{C5538471-6358-4EA1-8533-B56A2469BDB7}" type="presParOf" srcId="{820F5F00-CED9-484B-AD4A-639C9D5299DB}" destId="{7D48AA92-FDCE-4998-BCFB-D35A5983D76B}" srcOrd="7" destOrd="0" presId="urn:microsoft.com/office/officeart/2005/8/layout/list1"/>
    <dgm:cxn modelId="{27139324-D3C2-4D12-BBC0-3196E9201D57}" type="presParOf" srcId="{820F5F00-CED9-484B-AD4A-639C9D5299DB}" destId="{D87552E5-8B1A-46D4-A33A-0C8D756BE05D}" srcOrd="8" destOrd="0" presId="urn:microsoft.com/office/officeart/2005/8/layout/list1"/>
    <dgm:cxn modelId="{FB9B9363-FC10-45E8-AA30-06FB1302DE94}" type="presParOf" srcId="{D87552E5-8B1A-46D4-A33A-0C8D756BE05D}" destId="{EF340800-B5F3-424E-92F8-9C9186F76B4F}" srcOrd="0" destOrd="0" presId="urn:microsoft.com/office/officeart/2005/8/layout/list1"/>
    <dgm:cxn modelId="{5E7C15AA-97D5-40AC-A4C7-7C6ED561D3AE}" type="presParOf" srcId="{D87552E5-8B1A-46D4-A33A-0C8D756BE05D}" destId="{1294DE02-DA7F-4188-BDAB-A428EFD39840}" srcOrd="1" destOrd="0" presId="urn:microsoft.com/office/officeart/2005/8/layout/list1"/>
    <dgm:cxn modelId="{D895E696-4896-4049-906E-ED71538ACD94}" type="presParOf" srcId="{820F5F00-CED9-484B-AD4A-639C9D5299DB}" destId="{6F02207C-E7F5-42CB-BEE9-4A42320E00C7}" srcOrd="9" destOrd="0" presId="urn:microsoft.com/office/officeart/2005/8/layout/list1"/>
    <dgm:cxn modelId="{FCFCEB0B-EE65-40AC-93A6-7D5758C2789F}" type="presParOf" srcId="{820F5F00-CED9-484B-AD4A-639C9D5299DB}" destId="{70E58596-2CC2-40F6-9C17-39DDA7AC96F8}" srcOrd="10" destOrd="0" presId="urn:microsoft.com/office/officeart/2005/8/layout/list1"/>
    <dgm:cxn modelId="{A23C265B-75A3-4B82-9DA0-C59F934E9640}" type="presParOf" srcId="{820F5F00-CED9-484B-AD4A-639C9D5299DB}" destId="{029E0BDC-A362-4CF4-BF44-19189B0A4B7C}" srcOrd="11" destOrd="0" presId="urn:microsoft.com/office/officeart/2005/8/layout/list1"/>
    <dgm:cxn modelId="{C2155B2B-79A6-4103-8FE4-EFD8335E5E68}" type="presParOf" srcId="{820F5F00-CED9-484B-AD4A-639C9D5299DB}" destId="{D12FF7B4-34F8-4930-A777-D17624957F0D}" srcOrd="12" destOrd="0" presId="urn:microsoft.com/office/officeart/2005/8/layout/list1"/>
    <dgm:cxn modelId="{16BA83D4-7FF5-4520-B1F2-21B33A73BC8E}" type="presParOf" srcId="{D12FF7B4-34F8-4930-A777-D17624957F0D}" destId="{56422BC3-BD80-4898-94A7-21F70DE6FD78}" srcOrd="0" destOrd="0" presId="urn:microsoft.com/office/officeart/2005/8/layout/list1"/>
    <dgm:cxn modelId="{A3C0834B-3C42-4B08-9E66-70E2E6843277}" type="presParOf" srcId="{D12FF7B4-34F8-4930-A777-D17624957F0D}" destId="{48AD9C3A-FAC4-4267-965A-C126E96E5D8D}" srcOrd="1" destOrd="0" presId="urn:microsoft.com/office/officeart/2005/8/layout/list1"/>
    <dgm:cxn modelId="{708DCE55-DFEA-4430-9CBC-328E47CC3CCF}" type="presParOf" srcId="{820F5F00-CED9-484B-AD4A-639C9D5299DB}" destId="{70B4624D-A9AC-493E-9E9E-901D3C72C5CE}" srcOrd="13" destOrd="0" presId="urn:microsoft.com/office/officeart/2005/8/layout/list1"/>
    <dgm:cxn modelId="{9360DE92-BD99-416A-AFBA-4E66BA3FB3C8}" type="presParOf" srcId="{820F5F00-CED9-484B-AD4A-639C9D5299DB}" destId="{76052154-9F0D-4D19-8862-E8FF0FA565CE}" srcOrd="14" destOrd="0" presId="urn:microsoft.com/office/officeart/2005/8/layout/list1"/>
    <dgm:cxn modelId="{BCCCC058-09AD-44B4-AD60-4FB28D0CEC38}" type="presParOf" srcId="{820F5F00-CED9-484B-AD4A-639C9D5299DB}" destId="{E87C14DD-505D-4282-B45B-5E4097786D40}" srcOrd="15" destOrd="0" presId="urn:microsoft.com/office/officeart/2005/8/layout/list1"/>
    <dgm:cxn modelId="{F682FBC1-4E1C-4D82-B208-BCE2380DEA8F}" type="presParOf" srcId="{820F5F00-CED9-484B-AD4A-639C9D5299DB}" destId="{8369CC7E-72CE-4ECF-A0A2-BE2C408DBC3B}" srcOrd="16" destOrd="0" presId="urn:microsoft.com/office/officeart/2005/8/layout/list1"/>
    <dgm:cxn modelId="{24078902-2185-4854-A2A4-8D07493EA096}" type="presParOf" srcId="{8369CC7E-72CE-4ECF-A0A2-BE2C408DBC3B}" destId="{AF4B57DA-6A88-4625-86B8-4FE5E54FFB7A}" srcOrd="0" destOrd="0" presId="urn:microsoft.com/office/officeart/2005/8/layout/list1"/>
    <dgm:cxn modelId="{EC3071F6-9557-49DF-9F65-934AB60C8EAA}" type="presParOf" srcId="{8369CC7E-72CE-4ECF-A0A2-BE2C408DBC3B}" destId="{68ADCD6D-F8F9-4C41-AB41-95EC06024783}" srcOrd="1" destOrd="0" presId="urn:microsoft.com/office/officeart/2005/8/layout/list1"/>
    <dgm:cxn modelId="{04169396-6E17-4749-9191-4D3D7B145D3B}" type="presParOf" srcId="{820F5F00-CED9-484B-AD4A-639C9D5299DB}" destId="{0A1B023A-A096-4369-87FE-08F7E74BA943}" srcOrd="17" destOrd="0" presId="urn:microsoft.com/office/officeart/2005/8/layout/list1"/>
    <dgm:cxn modelId="{BF0085DA-C94E-4C63-BDC6-3048A1BFA0BF}" type="presParOf" srcId="{820F5F00-CED9-484B-AD4A-639C9D5299DB}" destId="{E1222E1D-1594-48F1-A610-56EEC5C3F2FC}" srcOrd="18" destOrd="0" presId="urn:microsoft.com/office/officeart/2005/8/layout/list1"/>
    <dgm:cxn modelId="{294D3E70-D6EE-4372-8FA7-90A7324143A0}" type="presParOf" srcId="{820F5F00-CED9-484B-AD4A-639C9D5299DB}" destId="{2566308E-08D7-4B51-B6DD-EF2ABCAE10B0}" srcOrd="19" destOrd="0" presId="urn:microsoft.com/office/officeart/2005/8/layout/list1"/>
    <dgm:cxn modelId="{A876C5D6-FE56-4D35-BE7A-1CAAA95C94D9}" type="presParOf" srcId="{820F5F00-CED9-484B-AD4A-639C9D5299DB}" destId="{24B83210-5D79-4A8B-834B-DFE88A5EEA1F}" srcOrd="20" destOrd="0" presId="urn:microsoft.com/office/officeart/2005/8/layout/list1"/>
    <dgm:cxn modelId="{1EB3D228-F04F-4703-B0C5-7C4F140E4A80}" type="presParOf" srcId="{24B83210-5D79-4A8B-834B-DFE88A5EEA1F}" destId="{F5ABB516-56F5-44B6-9C51-741B89AC7A02}" srcOrd="0" destOrd="0" presId="urn:microsoft.com/office/officeart/2005/8/layout/list1"/>
    <dgm:cxn modelId="{C14DF211-CF5C-432C-B048-3FC3C1EAE89D}" type="presParOf" srcId="{24B83210-5D79-4A8B-834B-DFE88A5EEA1F}" destId="{EC70B705-49BA-46CA-A685-0732D8B26E64}" srcOrd="1" destOrd="0" presId="urn:microsoft.com/office/officeart/2005/8/layout/list1"/>
    <dgm:cxn modelId="{3203E23A-363C-4D6E-A761-4B169F20B8E8}" type="presParOf" srcId="{820F5F00-CED9-484B-AD4A-639C9D5299DB}" destId="{7E42F8D9-548C-40AA-BB62-8F4CEE410175}" srcOrd="21" destOrd="0" presId="urn:microsoft.com/office/officeart/2005/8/layout/list1"/>
    <dgm:cxn modelId="{C9489CFB-F475-490C-95D2-D0909522004E}" type="presParOf" srcId="{820F5F00-CED9-484B-AD4A-639C9D5299DB}" destId="{40D08159-FEF3-43E1-9701-20C06EA6FC69}" srcOrd="22" destOrd="0" presId="urn:microsoft.com/office/officeart/2005/8/layout/list1"/>
    <dgm:cxn modelId="{C3A4AA50-0E20-49DC-A9D7-D7206A6E86D1}" type="presParOf" srcId="{820F5F00-CED9-484B-AD4A-639C9D5299DB}" destId="{FDF7208D-F81F-4A01-8466-22188E5097DB}" srcOrd="23" destOrd="0" presId="urn:microsoft.com/office/officeart/2005/8/layout/list1"/>
    <dgm:cxn modelId="{305E5F09-ED30-40A9-AFF4-F3EF1EFBFD07}" type="presParOf" srcId="{820F5F00-CED9-484B-AD4A-639C9D5299DB}" destId="{17354150-020D-42F9-BA90-2CE3395F950A}" srcOrd="24" destOrd="0" presId="urn:microsoft.com/office/officeart/2005/8/layout/list1"/>
    <dgm:cxn modelId="{EE4FBF4E-BBBD-44CD-89D6-72AD065216D7}" type="presParOf" srcId="{17354150-020D-42F9-BA90-2CE3395F950A}" destId="{B25AE6D2-6807-446B-B913-475927F4482B}" srcOrd="0" destOrd="0" presId="urn:microsoft.com/office/officeart/2005/8/layout/list1"/>
    <dgm:cxn modelId="{51F79683-9075-4480-B164-475749A6DBC2}" type="presParOf" srcId="{17354150-020D-42F9-BA90-2CE3395F950A}" destId="{3313DD66-44CA-404A-9D14-00908CC712BB}" srcOrd="1" destOrd="0" presId="urn:microsoft.com/office/officeart/2005/8/layout/list1"/>
    <dgm:cxn modelId="{7F9D78B8-8015-4069-AAD7-17603B7E00D8}" type="presParOf" srcId="{820F5F00-CED9-484B-AD4A-639C9D5299DB}" destId="{673B7DF3-D184-451F-9E6D-1DA179A80651}" srcOrd="25" destOrd="0" presId="urn:microsoft.com/office/officeart/2005/8/layout/list1"/>
    <dgm:cxn modelId="{2D4944A6-A69D-4F76-88C1-5208582459E5}" type="presParOf" srcId="{820F5F00-CED9-484B-AD4A-639C9D5299DB}" destId="{15256ADA-425E-4101-B10E-4A9ACE428E54}" srcOrd="26" destOrd="0" presId="urn:microsoft.com/office/officeart/2005/8/layout/list1"/>
    <dgm:cxn modelId="{9ACD40AA-C13F-4C6A-ACF7-00DBCB0E6690}" type="presParOf" srcId="{820F5F00-CED9-484B-AD4A-639C9D5299DB}" destId="{0B3CC553-C9C3-42DB-9077-F3B2B77DC2C5}" srcOrd="27" destOrd="0" presId="urn:microsoft.com/office/officeart/2005/8/layout/list1"/>
    <dgm:cxn modelId="{2A178FA2-A1B1-41B5-A4BA-49F3EEA714E0}" type="presParOf" srcId="{820F5F00-CED9-484B-AD4A-639C9D5299DB}" destId="{DE4800F4-B229-45E3-906E-DB5E8BA1D9B9}" srcOrd="28" destOrd="0" presId="urn:microsoft.com/office/officeart/2005/8/layout/list1"/>
    <dgm:cxn modelId="{FE4DF9E1-1510-4AED-BF7F-009FD8EC2A7C}" type="presParOf" srcId="{DE4800F4-B229-45E3-906E-DB5E8BA1D9B9}" destId="{EFB33354-1F5A-41E1-8B7B-886209907D10}" srcOrd="0" destOrd="0" presId="urn:microsoft.com/office/officeart/2005/8/layout/list1"/>
    <dgm:cxn modelId="{96A14DBE-4471-486B-9A44-CB0A60AA1C08}" type="presParOf" srcId="{DE4800F4-B229-45E3-906E-DB5E8BA1D9B9}" destId="{F6E2B0BC-6F81-44B0-987B-55926C4B4416}" srcOrd="1" destOrd="0" presId="urn:microsoft.com/office/officeart/2005/8/layout/list1"/>
    <dgm:cxn modelId="{7D59857B-3A61-4A48-BF6C-8975F95FD304}" type="presParOf" srcId="{820F5F00-CED9-484B-AD4A-639C9D5299DB}" destId="{A07C46F9-E0E9-481B-A89D-1BE6D41A6E82}" srcOrd="29" destOrd="0" presId="urn:microsoft.com/office/officeart/2005/8/layout/list1"/>
    <dgm:cxn modelId="{9E68A4DF-0564-4252-ABBB-A55AE937C639}" type="presParOf" srcId="{820F5F00-CED9-484B-AD4A-639C9D5299DB}" destId="{7F23B642-94C6-4F36-811A-E38A1665EBF7}" srcOrd="30" destOrd="0" presId="urn:microsoft.com/office/officeart/2005/8/layout/list1"/>
    <dgm:cxn modelId="{600D7150-BDD8-42CD-BDD8-39D12005558A}" type="presParOf" srcId="{820F5F00-CED9-484B-AD4A-639C9D5299DB}" destId="{D41D6B74-0586-402E-BEEA-8B240284268B}" srcOrd="31" destOrd="0" presId="urn:microsoft.com/office/officeart/2005/8/layout/list1"/>
    <dgm:cxn modelId="{925E0C00-CBD9-483C-B0D1-C18F741EDF53}" type="presParOf" srcId="{820F5F00-CED9-484B-AD4A-639C9D5299DB}" destId="{E69AC39C-ED2A-415B-A829-830C37834CF7}" srcOrd="32" destOrd="0" presId="urn:microsoft.com/office/officeart/2005/8/layout/list1"/>
    <dgm:cxn modelId="{72944E43-C9C0-4800-B15A-4CD1CDA7225C}" type="presParOf" srcId="{E69AC39C-ED2A-415B-A829-830C37834CF7}" destId="{D7AECAD9-DB50-47D1-9ED9-C171DA23B476}" srcOrd="0" destOrd="0" presId="urn:microsoft.com/office/officeart/2005/8/layout/list1"/>
    <dgm:cxn modelId="{611D073D-AECB-4A79-B3A4-F94AD90BA05E}" type="presParOf" srcId="{E69AC39C-ED2A-415B-A829-830C37834CF7}" destId="{F83DD85D-9223-4E13-938A-00F4D89DDAC3}" srcOrd="1" destOrd="0" presId="urn:microsoft.com/office/officeart/2005/8/layout/list1"/>
    <dgm:cxn modelId="{6438B3D3-C5BD-4279-B412-5EE5B80C87E0}" type="presParOf" srcId="{820F5F00-CED9-484B-AD4A-639C9D5299DB}" destId="{2B3E134E-DF20-4BB6-9D08-A1CE12CCF80A}" srcOrd="33" destOrd="0" presId="urn:microsoft.com/office/officeart/2005/8/layout/list1"/>
    <dgm:cxn modelId="{4C1D926A-DFAD-46A1-92F1-E2A4DBA2AC5D}" type="presParOf" srcId="{820F5F00-CED9-484B-AD4A-639C9D5299DB}" destId="{69CC6C99-0BEC-4231-B565-878B6A38742D}" srcOrd="34" destOrd="0" presId="urn:microsoft.com/office/officeart/2005/8/layout/list1"/>
    <dgm:cxn modelId="{3BCB004A-E8CA-405E-9BCF-79E007862741}" type="presParOf" srcId="{820F5F00-CED9-484B-AD4A-639C9D5299DB}" destId="{DE115E6A-13FD-4D2D-BE80-6CB93E5EC48F}" srcOrd="35" destOrd="0" presId="urn:microsoft.com/office/officeart/2005/8/layout/list1"/>
    <dgm:cxn modelId="{46CA4CAE-2706-417A-BD41-B824E4C3F874}" type="presParOf" srcId="{820F5F00-CED9-484B-AD4A-639C9D5299DB}" destId="{D4DACD7B-F046-4724-81F2-5EA4DD89F5B7}" srcOrd="36" destOrd="0" presId="urn:microsoft.com/office/officeart/2005/8/layout/list1"/>
    <dgm:cxn modelId="{6219F091-8D00-4460-8C58-80E1D665C09C}" type="presParOf" srcId="{D4DACD7B-F046-4724-81F2-5EA4DD89F5B7}" destId="{B3A55E33-8054-4FF7-948E-0E317B33006D}" srcOrd="0" destOrd="0" presId="urn:microsoft.com/office/officeart/2005/8/layout/list1"/>
    <dgm:cxn modelId="{C6FBD978-33D0-4B46-90CA-FB84A6BB0C64}" type="presParOf" srcId="{D4DACD7B-F046-4724-81F2-5EA4DD89F5B7}" destId="{AB71FD2A-BCC1-473C-82F6-D03E9D951133}" srcOrd="1" destOrd="0" presId="urn:microsoft.com/office/officeart/2005/8/layout/list1"/>
    <dgm:cxn modelId="{996E7CEF-A955-4AC0-ACFC-A6DB914FD755}" type="presParOf" srcId="{820F5F00-CED9-484B-AD4A-639C9D5299DB}" destId="{09543AFC-FFEB-4899-865D-9A31814F85C1}" srcOrd="37" destOrd="0" presId="urn:microsoft.com/office/officeart/2005/8/layout/list1"/>
    <dgm:cxn modelId="{EE10EC7C-B4CC-40C3-9DD2-6B90F917460A}" type="presParOf" srcId="{820F5F00-CED9-484B-AD4A-639C9D5299DB}" destId="{48F79520-0516-4004-A71E-BA3A40838372}" srcOrd="3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408B2D0-D7B5-4346-AE48-289591A87414}">
      <dsp:nvSpPr>
        <dsp:cNvPr id="0" name=""/>
        <dsp:cNvSpPr/>
      </dsp:nvSpPr>
      <dsp:spPr>
        <a:xfrm>
          <a:off x="0" y="147940"/>
          <a:ext cx="6096000" cy="22680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E16768-8E53-4A61-A373-8FAB22A2B322}">
      <dsp:nvSpPr>
        <dsp:cNvPr id="0" name=""/>
        <dsp:cNvSpPr/>
      </dsp:nvSpPr>
      <dsp:spPr>
        <a:xfrm>
          <a:off x="304800" y="15100"/>
          <a:ext cx="4267200" cy="265680"/>
        </a:xfrm>
        <a:prstGeom prst="roundRect">
          <a:avLst/>
        </a:prstGeom>
        <a:solidFill>
          <a:srgbClr val="FFFF00"/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900" kern="1200" dirty="0" err="1" smtClean="0"/>
            <a:t>DatePicker</a:t>
          </a:r>
          <a:endParaRPr lang="zh-TW" altLang="en-US" sz="900" kern="1200" dirty="0"/>
        </a:p>
      </dsp:txBody>
      <dsp:txXfrm>
        <a:off x="304800" y="15100"/>
        <a:ext cx="4267200" cy="265680"/>
      </dsp:txXfrm>
    </dsp:sp>
    <dsp:sp modelId="{3FAF4B40-ADC4-43F8-8C41-F4A4065FC9D1}">
      <dsp:nvSpPr>
        <dsp:cNvPr id="0" name=""/>
        <dsp:cNvSpPr/>
      </dsp:nvSpPr>
      <dsp:spPr>
        <a:xfrm>
          <a:off x="0" y="556180"/>
          <a:ext cx="6096000" cy="22680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26029B-8574-4B15-A074-50360A5AC3C6}">
      <dsp:nvSpPr>
        <dsp:cNvPr id="0" name=""/>
        <dsp:cNvSpPr/>
      </dsp:nvSpPr>
      <dsp:spPr>
        <a:xfrm>
          <a:off x="304800" y="423340"/>
          <a:ext cx="4267200" cy="2656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900" kern="1200" dirty="0" smtClean="0"/>
            <a:t>UI</a:t>
          </a:r>
          <a:r>
            <a:rPr lang="zh-TW" altLang="en-US" sz="900" kern="1200" dirty="0" smtClean="0"/>
            <a:t>自動</a:t>
          </a:r>
          <a:r>
            <a:rPr lang="en-US" altLang="en-US" sz="900" kern="1200" dirty="0" smtClean="0"/>
            <a:t>refresh</a:t>
          </a:r>
          <a:endParaRPr lang="zh-TW" altLang="en-US" sz="900" kern="1200" dirty="0"/>
        </a:p>
      </dsp:txBody>
      <dsp:txXfrm>
        <a:off x="304800" y="423340"/>
        <a:ext cx="4267200" cy="265680"/>
      </dsp:txXfrm>
    </dsp:sp>
    <dsp:sp modelId="{70E58596-2CC2-40F6-9C17-39DDA7AC96F8}">
      <dsp:nvSpPr>
        <dsp:cNvPr id="0" name=""/>
        <dsp:cNvSpPr/>
      </dsp:nvSpPr>
      <dsp:spPr>
        <a:xfrm>
          <a:off x="0" y="964420"/>
          <a:ext cx="6096000" cy="22680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94DE02-DA7F-4188-BDAB-A428EFD39840}">
      <dsp:nvSpPr>
        <dsp:cNvPr id="0" name=""/>
        <dsp:cNvSpPr/>
      </dsp:nvSpPr>
      <dsp:spPr>
        <a:xfrm>
          <a:off x="304800" y="831580"/>
          <a:ext cx="4267200" cy="2656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900" kern="1200" dirty="0" smtClean="0"/>
            <a:t>Table Cell Button Event</a:t>
          </a:r>
          <a:endParaRPr lang="zh-TW" altLang="en-US" sz="900" kern="1200" dirty="0"/>
        </a:p>
      </dsp:txBody>
      <dsp:txXfrm>
        <a:off x="304800" y="831580"/>
        <a:ext cx="4267200" cy="265680"/>
      </dsp:txXfrm>
    </dsp:sp>
    <dsp:sp modelId="{76052154-9F0D-4D19-8862-E8FF0FA565CE}">
      <dsp:nvSpPr>
        <dsp:cNvPr id="0" name=""/>
        <dsp:cNvSpPr/>
      </dsp:nvSpPr>
      <dsp:spPr>
        <a:xfrm>
          <a:off x="0" y="1372660"/>
          <a:ext cx="6096000" cy="22680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8AD9C3A-FAC4-4267-965A-C126E96E5D8D}">
      <dsp:nvSpPr>
        <dsp:cNvPr id="0" name=""/>
        <dsp:cNvSpPr/>
      </dsp:nvSpPr>
      <dsp:spPr>
        <a:xfrm>
          <a:off x="304800" y="1239820"/>
          <a:ext cx="4267200" cy="2656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900" kern="1200" dirty="0" smtClean="0"/>
            <a:t>開啟子視窗</a:t>
          </a:r>
          <a:endParaRPr lang="zh-TW" altLang="en-US" sz="900" kern="1200" dirty="0"/>
        </a:p>
      </dsp:txBody>
      <dsp:txXfrm>
        <a:off x="304800" y="1239820"/>
        <a:ext cx="4267200" cy="265680"/>
      </dsp:txXfrm>
    </dsp:sp>
    <dsp:sp modelId="{E1222E1D-1594-48F1-A610-56EEC5C3F2FC}">
      <dsp:nvSpPr>
        <dsp:cNvPr id="0" name=""/>
        <dsp:cNvSpPr/>
      </dsp:nvSpPr>
      <dsp:spPr>
        <a:xfrm>
          <a:off x="0" y="1780900"/>
          <a:ext cx="6096000" cy="22680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ADCD6D-F8F9-4C41-AB41-95EC06024783}">
      <dsp:nvSpPr>
        <dsp:cNvPr id="0" name=""/>
        <dsp:cNvSpPr/>
      </dsp:nvSpPr>
      <dsp:spPr>
        <a:xfrm>
          <a:off x="304800" y="1648060"/>
          <a:ext cx="4267200" cy="2656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900" kern="1200" dirty="0" smtClean="0"/>
            <a:t>Session</a:t>
          </a:r>
          <a:r>
            <a:rPr lang="zh-TW" altLang="zh-TW" sz="900" kern="1200" dirty="0" smtClean="0"/>
            <a:t>控制</a:t>
          </a:r>
          <a:endParaRPr lang="zh-TW" altLang="en-US" sz="900" kern="1200" dirty="0"/>
        </a:p>
      </dsp:txBody>
      <dsp:txXfrm>
        <a:off x="304800" y="1648060"/>
        <a:ext cx="4267200" cy="265680"/>
      </dsp:txXfrm>
    </dsp:sp>
    <dsp:sp modelId="{0DBF8EC8-F73F-4717-BB25-A18C92452D0E}">
      <dsp:nvSpPr>
        <dsp:cNvPr id="0" name=""/>
        <dsp:cNvSpPr/>
      </dsp:nvSpPr>
      <dsp:spPr>
        <a:xfrm>
          <a:off x="0" y="2189140"/>
          <a:ext cx="6096000" cy="22680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542DC8F-408F-4F2C-ACD7-12EAD3368BDB}">
      <dsp:nvSpPr>
        <dsp:cNvPr id="0" name=""/>
        <dsp:cNvSpPr/>
      </dsp:nvSpPr>
      <dsp:spPr>
        <a:xfrm>
          <a:off x="304800" y="2056300"/>
          <a:ext cx="4267200" cy="2656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900" kern="1200" dirty="0" smtClean="0"/>
            <a:t>設定</a:t>
          </a:r>
          <a:r>
            <a:rPr lang="en-US" altLang="zh-TW" sz="900" kern="1200" dirty="0" smtClean="0"/>
            <a:t>CSS</a:t>
          </a:r>
          <a:endParaRPr lang="zh-TW" altLang="en-US" sz="900" kern="1200" dirty="0"/>
        </a:p>
      </dsp:txBody>
      <dsp:txXfrm>
        <a:off x="304800" y="2056300"/>
        <a:ext cx="4267200" cy="265680"/>
      </dsp:txXfrm>
    </dsp:sp>
    <dsp:sp modelId="{15256ADA-425E-4101-B10E-4A9ACE428E54}">
      <dsp:nvSpPr>
        <dsp:cNvPr id="0" name=""/>
        <dsp:cNvSpPr/>
      </dsp:nvSpPr>
      <dsp:spPr>
        <a:xfrm>
          <a:off x="0" y="2597380"/>
          <a:ext cx="6096000" cy="22680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313DD66-44CA-404A-9D14-00908CC712BB}">
      <dsp:nvSpPr>
        <dsp:cNvPr id="0" name=""/>
        <dsp:cNvSpPr/>
      </dsp:nvSpPr>
      <dsp:spPr>
        <a:xfrm>
          <a:off x="304800" y="2464540"/>
          <a:ext cx="4267200" cy="2656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900" kern="1200" dirty="0" smtClean="0"/>
            <a:t>自製日曆檔</a:t>
          </a:r>
          <a:endParaRPr lang="zh-TW" altLang="en-US" sz="900" kern="1200" dirty="0"/>
        </a:p>
      </dsp:txBody>
      <dsp:txXfrm>
        <a:off x="304800" y="2464540"/>
        <a:ext cx="4267200" cy="265680"/>
      </dsp:txXfrm>
    </dsp:sp>
    <dsp:sp modelId="{7F23B642-94C6-4F36-811A-E38A1665EBF7}">
      <dsp:nvSpPr>
        <dsp:cNvPr id="0" name=""/>
        <dsp:cNvSpPr/>
      </dsp:nvSpPr>
      <dsp:spPr>
        <a:xfrm>
          <a:off x="0" y="3005620"/>
          <a:ext cx="6096000" cy="22680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E2B0BC-6F81-44B0-987B-55926C4B4416}">
      <dsp:nvSpPr>
        <dsp:cNvPr id="0" name=""/>
        <dsp:cNvSpPr/>
      </dsp:nvSpPr>
      <dsp:spPr>
        <a:xfrm>
          <a:off x="304800" y="2872780"/>
          <a:ext cx="4267200" cy="2656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900" kern="1200" dirty="0" err="1" smtClean="0"/>
            <a:t>TableView</a:t>
          </a:r>
          <a:r>
            <a:rPr lang="zh-TW" altLang="zh-TW" sz="900" kern="1200" dirty="0" smtClean="0"/>
            <a:t>欄位編輯</a:t>
          </a:r>
          <a:endParaRPr lang="zh-TW" altLang="en-US" sz="900" kern="1200" dirty="0"/>
        </a:p>
      </dsp:txBody>
      <dsp:txXfrm>
        <a:off x="304800" y="2872780"/>
        <a:ext cx="4267200" cy="265680"/>
      </dsp:txXfrm>
    </dsp:sp>
    <dsp:sp modelId="{69CC6C99-0BEC-4231-B565-878B6A38742D}">
      <dsp:nvSpPr>
        <dsp:cNvPr id="0" name=""/>
        <dsp:cNvSpPr/>
      </dsp:nvSpPr>
      <dsp:spPr>
        <a:xfrm>
          <a:off x="0" y="3413860"/>
          <a:ext cx="6096000" cy="22680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3DD85D-9223-4E13-938A-00F4D89DDAC3}">
      <dsp:nvSpPr>
        <dsp:cNvPr id="0" name=""/>
        <dsp:cNvSpPr/>
      </dsp:nvSpPr>
      <dsp:spPr>
        <a:xfrm>
          <a:off x="304800" y="3281020"/>
          <a:ext cx="4267200" cy="2656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900" kern="1200" dirty="0" err="1" smtClean="0"/>
            <a:t>TableView</a:t>
          </a:r>
          <a:r>
            <a:rPr lang="zh-TW" altLang="en-US" sz="900" kern="1200" dirty="0" smtClean="0"/>
            <a:t>動態新增刪除列</a:t>
          </a:r>
          <a:endParaRPr lang="zh-TW" altLang="en-US" sz="900" kern="1200" dirty="0"/>
        </a:p>
      </dsp:txBody>
      <dsp:txXfrm>
        <a:off x="304800" y="3281020"/>
        <a:ext cx="4267200" cy="265680"/>
      </dsp:txXfrm>
    </dsp:sp>
    <dsp:sp modelId="{48F79520-0516-4004-A71E-BA3A40838372}">
      <dsp:nvSpPr>
        <dsp:cNvPr id="0" name=""/>
        <dsp:cNvSpPr/>
      </dsp:nvSpPr>
      <dsp:spPr>
        <a:xfrm>
          <a:off x="0" y="3822099"/>
          <a:ext cx="6096000" cy="22680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71FD2A-BCC1-473C-82F6-D03E9D951133}">
      <dsp:nvSpPr>
        <dsp:cNvPr id="0" name=""/>
        <dsp:cNvSpPr/>
      </dsp:nvSpPr>
      <dsp:spPr>
        <a:xfrm>
          <a:off x="304800" y="3689259"/>
          <a:ext cx="4267200" cy="2656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900" kern="1200" smtClean="0"/>
            <a:t>依</a:t>
          </a:r>
          <a:r>
            <a:rPr lang="zh-TW" altLang="en-US" sz="900" kern="1200" smtClean="0"/>
            <a:t>權限動態產生</a:t>
          </a:r>
          <a:r>
            <a:rPr lang="en-US" altLang="zh-TW" sz="900" kern="1200" smtClean="0"/>
            <a:t>Menu</a:t>
          </a:r>
          <a:endParaRPr lang="zh-TW" altLang="en-US" sz="900" kern="1200" dirty="0"/>
        </a:p>
      </dsp:txBody>
      <dsp:txXfrm>
        <a:off x="304800" y="3689259"/>
        <a:ext cx="4267200" cy="26568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408B2D0-D7B5-4346-AE48-289591A87414}">
      <dsp:nvSpPr>
        <dsp:cNvPr id="0" name=""/>
        <dsp:cNvSpPr/>
      </dsp:nvSpPr>
      <dsp:spPr>
        <a:xfrm>
          <a:off x="0" y="147940"/>
          <a:ext cx="6096000" cy="22680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E16768-8E53-4A61-A373-8FAB22A2B322}">
      <dsp:nvSpPr>
        <dsp:cNvPr id="0" name=""/>
        <dsp:cNvSpPr/>
      </dsp:nvSpPr>
      <dsp:spPr>
        <a:xfrm>
          <a:off x="304800" y="15100"/>
          <a:ext cx="4267200" cy="2656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900" kern="1200" dirty="0" err="1" smtClean="0"/>
            <a:t>DatePicker</a:t>
          </a:r>
          <a:endParaRPr lang="zh-TW" altLang="en-US" sz="900" kern="1200" dirty="0"/>
        </a:p>
      </dsp:txBody>
      <dsp:txXfrm>
        <a:off x="304800" y="15100"/>
        <a:ext cx="4267200" cy="265680"/>
      </dsp:txXfrm>
    </dsp:sp>
    <dsp:sp modelId="{3FAF4B40-ADC4-43F8-8C41-F4A4065FC9D1}">
      <dsp:nvSpPr>
        <dsp:cNvPr id="0" name=""/>
        <dsp:cNvSpPr/>
      </dsp:nvSpPr>
      <dsp:spPr>
        <a:xfrm>
          <a:off x="0" y="556180"/>
          <a:ext cx="6096000" cy="22680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26029B-8574-4B15-A074-50360A5AC3C6}">
      <dsp:nvSpPr>
        <dsp:cNvPr id="0" name=""/>
        <dsp:cNvSpPr/>
      </dsp:nvSpPr>
      <dsp:spPr>
        <a:xfrm>
          <a:off x="304800" y="423340"/>
          <a:ext cx="4267200" cy="265680"/>
        </a:xfrm>
        <a:prstGeom prst="roundRect">
          <a:avLst/>
        </a:prstGeom>
        <a:solidFill>
          <a:srgbClr val="FFFF00"/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900" kern="1200" dirty="0" smtClean="0"/>
            <a:t>UI</a:t>
          </a:r>
          <a:r>
            <a:rPr lang="zh-TW" altLang="en-US" sz="900" kern="1200" dirty="0" smtClean="0"/>
            <a:t>自動</a:t>
          </a:r>
          <a:r>
            <a:rPr lang="en-US" altLang="en-US" sz="900" kern="1200" dirty="0" smtClean="0"/>
            <a:t>refresh</a:t>
          </a:r>
          <a:endParaRPr lang="zh-TW" altLang="en-US" sz="900" kern="1200" dirty="0"/>
        </a:p>
      </dsp:txBody>
      <dsp:txXfrm>
        <a:off x="304800" y="423340"/>
        <a:ext cx="4267200" cy="265680"/>
      </dsp:txXfrm>
    </dsp:sp>
    <dsp:sp modelId="{70E58596-2CC2-40F6-9C17-39DDA7AC96F8}">
      <dsp:nvSpPr>
        <dsp:cNvPr id="0" name=""/>
        <dsp:cNvSpPr/>
      </dsp:nvSpPr>
      <dsp:spPr>
        <a:xfrm>
          <a:off x="0" y="964420"/>
          <a:ext cx="6096000" cy="22680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94DE02-DA7F-4188-BDAB-A428EFD39840}">
      <dsp:nvSpPr>
        <dsp:cNvPr id="0" name=""/>
        <dsp:cNvSpPr/>
      </dsp:nvSpPr>
      <dsp:spPr>
        <a:xfrm>
          <a:off x="304800" y="831580"/>
          <a:ext cx="4267200" cy="2656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900" kern="1200" dirty="0" smtClean="0"/>
            <a:t>Table Cell Button Event</a:t>
          </a:r>
          <a:endParaRPr lang="zh-TW" altLang="en-US" sz="900" kern="1200" dirty="0"/>
        </a:p>
      </dsp:txBody>
      <dsp:txXfrm>
        <a:off x="304800" y="831580"/>
        <a:ext cx="4267200" cy="265680"/>
      </dsp:txXfrm>
    </dsp:sp>
    <dsp:sp modelId="{76052154-9F0D-4D19-8862-E8FF0FA565CE}">
      <dsp:nvSpPr>
        <dsp:cNvPr id="0" name=""/>
        <dsp:cNvSpPr/>
      </dsp:nvSpPr>
      <dsp:spPr>
        <a:xfrm>
          <a:off x="0" y="1372660"/>
          <a:ext cx="6096000" cy="22680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8AD9C3A-FAC4-4267-965A-C126E96E5D8D}">
      <dsp:nvSpPr>
        <dsp:cNvPr id="0" name=""/>
        <dsp:cNvSpPr/>
      </dsp:nvSpPr>
      <dsp:spPr>
        <a:xfrm>
          <a:off x="304800" y="1239820"/>
          <a:ext cx="4267200" cy="2656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900" kern="1200" dirty="0" smtClean="0"/>
            <a:t>開啟子視窗</a:t>
          </a:r>
          <a:endParaRPr lang="zh-TW" altLang="en-US" sz="900" kern="1200" dirty="0"/>
        </a:p>
      </dsp:txBody>
      <dsp:txXfrm>
        <a:off x="304800" y="1239820"/>
        <a:ext cx="4267200" cy="265680"/>
      </dsp:txXfrm>
    </dsp:sp>
    <dsp:sp modelId="{E1222E1D-1594-48F1-A610-56EEC5C3F2FC}">
      <dsp:nvSpPr>
        <dsp:cNvPr id="0" name=""/>
        <dsp:cNvSpPr/>
      </dsp:nvSpPr>
      <dsp:spPr>
        <a:xfrm>
          <a:off x="0" y="1780900"/>
          <a:ext cx="6096000" cy="22680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ADCD6D-F8F9-4C41-AB41-95EC06024783}">
      <dsp:nvSpPr>
        <dsp:cNvPr id="0" name=""/>
        <dsp:cNvSpPr/>
      </dsp:nvSpPr>
      <dsp:spPr>
        <a:xfrm>
          <a:off x="304800" y="1648060"/>
          <a:ext cx="4267200" cy="2656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900" kern="1200" dirty="0" smtClean="0"/>
            <a:t>Session</a:t>
          </a:r>
          <a:r>
            <a:rPr lang="zh-TW" altLang="zh-TW" sz="900" kern="1200" dirty="0" smtClean="0"/>
            <a:t>控制</a:t>
          </a:r>
          <a:endParaRPr lang="zh-TW" altLang="en-US" sz="900" kern="1200" dirty="0"/>
        </a:p>
      </dsp:txBody>
      <dsp:txXfrm>
        <a:off x="304800" y="1648060"/>
        <a:ext cx="4267200" cy="265680"/>
      </dsp:txXfrm>
    </dsp:sp>
    <dsp:sp modelId="{384A029C-EACA-4665-B882-EFCEC3D1A494}">
      <dsp:nvSpPr>
        <dsp:cNvPr id="0" name=""/>
        <dsp:cNvSpPr/>
      </dsp:nvSpPr>
      <dsp:spPr>
        <a:xfrm>
          <a:off x="0" y="2189140"/>
          <a:ext cx="6096000" cy="22680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87A91D3-A26E-424D-8EA7-3CEA78980919}">
      <dsp:nvSpPr>
        <dsp:cNvPr id="0" name=""/>
        <dsp:cNvSpPr/>
      </dsp:nvSpPr>
      <dsp:spPr>
        <a:xfrm>
          <a:off x="304800" y="2056300"/>
          <a:ext cx="4267200" cy="2656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900" kern="1200" smtClean="0"/>
            <a:t>設定</a:t>
          </a:r>
          <a:r>
            <a:rPr lang="en-US" altLang="zh-TW" sz="900" kern="1200" smtClean="0"/>
            <a:t>CSS</a:t>
          </a:r>
          <a:endParaRPr lang="zh-TW" altLang="en-US" sz="900" kern="1200" dirty="0"/>
        </a:p>
      </dsp:txBody>
      <dsp:txXfrm>
        <a:off x="304800" y="2056300"/>
        <a:ext cx="4267200" cy="265680"/>
      </dsp:txXfrm>
    </dsp:sp>
    <dsp:sp modelId="{15256ADA-425E-4101-B10E-4A9ACE428E54}">
      <dsp:nvSpPr>
        <dsp:cNvPr id="0" name=""/>
        <dsp:cNvSpPr/>
      </dsp:nvSpPr>
      <dsp:spPr>
        <a:xfrm>
          <a:off x="0" y="2597380"/>
          <a:ext cx="6096000" cy="22680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313DD66-44CA-404A-9D14-00908CC712BB}">
      <dsp:nvSpPr>
        <dsp:cNvPr id="0" name=""/>
        <dsp:cNvSpPr/>
      </dsp:nvSpPr>
      <dsp:spPr>
        <a:xfrm>
          <a:off x="304800" y="2464540"/>
          <a:ext cx="4267200" cy="2656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900" kern="1200" dirty="0" smtClean="0"/>
            <a:t>自製日曆檔</a:t>
          </a:r>
          <a:endParaRPr lang="zh-TW" altLang="en-US" sz="900" kern="1200" dirty="0"/>
        </a:p>
      </dsp:txBody>
      <dsp:txXfrm>
        <a:off x="304800" y="2464540"/>
        <a:ext cx="4267200" cy="265680"/>
      </dsp:txXfrm>
    </dsp:sp>
    <dsp:sp modelId="{7F23B642-94C6-4F36-811A-E38A1665EBF7}">
      <dsp:nvSpPr>
        <dsp:cNvPr id="0" name=""/>
        <dsp:cNvSpPr/>
      </dsp:nvSpPr>
      <dsp:spPr>
        <a:xfrm>
          <a:off x="0" y="3005620"/>
          <a:ext cx="6096000" cy="22680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E2B0BC-6F81-44B0-987B-55926C4B4416}">
      <dsp:nvSpPr>
        <dsp:cNvPr id="0" name=""/>
        <dsp:cNvSpPr/>
      </dsp:nvSpPr>
      <dsp:spPr>
        <a:xfrm>
          <a:off x="304800" y="2872780"/>
          <a:ext cx="4267200" cy="2656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900" kern="1200" dirty="0" err="1" smtClean="0"/>
            <a:t>TableView</a:t>
          </a:r>
          <a:r>
            <a:rPr lang="zh-TW" altLang="zh-TW" sz="900" kern="1200" dirty="0" smtClean="0"/>
            <a:t>欄位編輯</a:t>
          </a:r>
          <a:endParaRPr lang="zh-TW" altLang="en-US" sz="900" kern="1200" dirty="0"/>
        </a:p>
      </dsp:txBody>
      <dsp:txXfrm>
        <a:off x="304800" y="2872780"/>
        <a:ext cx="4267200" cy="265680"/>
      </dsp:txXfrm>
    </dsp:sp>
    <dsp:sp modelId="{69CC6C99-0BEC-4231-B565-878B6A38742D}">
      <dsp:nvSpPr>
        <dsp:cNvPr id="0" name=""/>
        <dsp:cNvSpPr/>
      </dsp:nvSpPr>
      <dsp:spPr>
        <a:xfrm>
          <a:off x="0" y="3413860"/>
          <a:ext cx="6096000" cy="22680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3DD85D-9223-4E13-938A-00F4D89DDAC3}">
      <dsp:nvSpPr>
        <dsp:cNvPr id="0" name=""/>
        <dsp:cNvSpPr/>
      </dsp:nvSpPr>
      <dsp:spPr>
        <a:xfrm>
          <a:off x="304800" y="3281020"/>
          <a:ext cx="4267200" cy="2656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900" kern="1200" dirty="0" err="1" smtClean="0"/>
            <a:t>TableView</a:t>
          </a:r>
          <a:r>
            <a:rPr lang="zh-TW" altLang="en-US" sz="900" kern="1200" dirty="0" smtClean="0"/>
            <a:t>動態新增刪除列</a:t>
          </a:r>
          <a:endParaRPr lang="zh-TW" altLang="en-US" sz="900" kern="1200" dirty="0"/>
        </a:p>
      </dsp:txBody>
      <dsp:txXfrm>
        <a:off x="304800" y="3281020"/>
        <a:ext cx="4267200" cy="265680"/>
      </dsp:txXfrm>
    </dsp:sp>
    <dsp:sp modelId="{48F79520-0516-4004-A71E-BA3A40838372}">
      <dsp:nvSpPr>
        <dsp:cNvPr id="0" name=""/>
        <dsp:cNvSpPr/>
      </dsp:nvSpPr>
      <dsp:spPr>
        <a:xfrm>
          <a:off x="0" y="3822099"/>
          <a:ext cx="6096000" cy="22680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71FD2A-BCC1-473C-82F6-D03E9D951133}">
      <dsp:nvSpPr>
        <dsp:cNvPr id="0" name=""/>
        <dsp:cNvSpPr/>
      </dsp:nvSpPr>
      <dsp:spPr>
        <a:xfrm>
          <a:off x="304800" y="3689259"/>
          <a:ext cx="4267200" cy="2656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900" kern="1200" smtClean="0"/>
            <a:t>依</a:t>
          </a:r>
          <a:r>
            <a:rPr lang="zh-TW" altLang="en-US" sz="900" kern="1200" smtClean="0"/>
            <a:t>權限動態產生</a:t>
          </a:r>
          <a:r>
            <a:rPr lang="en-US" altLang="zh-TW" sz="900" kern="1200" smtClean="0"/>
            <a:t>Menu</a:t>
          </a:r>
          <a:endParaRPr lang="zh-TW" altLang="en-US" sz="900" kern="1200" dirty="0"/>
        </a:p>
      </dsp:txBody>
      <dsp:txXfrm>
        <a:off x="304800" y="3689259"/>
        <a:ext cx="4267200" cy="265680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273DC3-8685-4149-90EA-7AC0C7FEDA89}" type="datetimeFigureOut">
              <a:rPr lang="zh-TW" altLang="en-US" smtClean="0"/>
              <a:pPr/>
              <a:t>2015/4/13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6B116C-2548-4BEC-BBE8-44CF8307335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27604029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eclipse-javadoc:%E2%98%82=SmartJobFX/src%3ccom.feib.javafx.smartjob.application.model%7bMenuDataList.java%E2%98%83MenuDataList~addItem~I~QString;~QEventHandler\%3cQActionEvent;%3e;~I%E2%98%82javafx.event.EventHandler" TargetMode="External"/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Relationship Id="rId4" Type="http://schemas.openxmlformats.org/officeDocument/2006/relationships/hyperlink" Target="eclipse-javadoc:%E2%98%82=SmartJobFX/src%3ccom.feib.javafx.smartjob.application.model%7bMenuDataList.java%E2%98%83MenuDataList~addItem~I~QString;~QEventHandler\%3cQActionEvent;%3e;~I%E2%98%82javafx.event.ActionEvent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B116C-2548-4BEC-BBE8-44CF8307335F}" type="slidenum">
              <a:rPr lang="zh-TW" altLang="en-US" smtClean="0"/>
              <a:pPr/>
              <a:t>32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7811619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private </a:t>
            </a:r>
            <a:r>
              <a:rPr lang="en-US" altLang="zh-TW" sz="1200" b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ObservableList</a:t>
            </a:r>
            <a:r>
              <a:rPr lang="en-US" altLang="zh-TW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</a:t>
            </a:r>
            <a:r>
              <a:rPr lang="en-US" altLang="zh-TW" sz="1200" b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JobParamDetailItem</a:t>
            </a:r>
            <a:r>
              <a:rPr lang="en-US" altLang="zh-TW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 </a:t>
            </a:r>
            <a:r>
              <a:rPr lang="en-US" altLang="zh-TW" sz="1200" b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jobParamDetailData</a:t>
            </a:r>
            <a:r>
              <a:rPr lang="en-US" altLang="zh-TW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= </a:t>
            </a:r>
            <a:r>
              <a:rPr lang="en-US" altLang="zh-TW" sz="1200" b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FXCollections.</a:t>
            </a:r>
            <a:r>
              <a:rPr lang="en-US" altLang="zh-TW" sz="1200" b="1" i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observableArrayList</a:t>
            </a:r>
            <a:r>
              <a:rPr lang="en-US" altLang="zh-TW" sz="1200" b="1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();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B116C-2548-4BEC-BBE8-44CF8307335F}" type="slidenum">
              <a:rPr lang="zh-TW" altLang="en-US" smtClean="0"/>
              <a:pPr/>
              <a:t>40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26366331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1200" b="1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 tooltip="in javafx.event"/>
              </a:rPr>
              <a:t>EventHandler</a:t>
            </a:r>
            <a:r>
              <a:rPr lang="en-US" altLang="zh-TW" b="1" dirty="0" smtClean="0">
                <a:effectLst/>
              </a:rPr>
              <a:t>&lt;</a:t>
            </a:r>
            <a:r>
              <a:rPr lang="en-US" altLang="zh-TW" sz="1200" b="1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 tooltip="in javafx.event"/>
              </a:rPr>
              <a:t>ActionEvent</a:t>
            </a:r>
            <a:r>
              <a:rPr lang="en-US" altLang="zh-TW" b="1" dirty="0" smtClean="0">
                <a:effectLst/>
              </a:rPr>
              <a:t>&gt; event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B116C-2548-4BEC-BBE8-44CF8307335F}" type="slidenum">
              <a:rPr lang="zh-TW" altLang="en-US" smtClean="0"/>
              <a:pPr/>
              <a:t>43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20303660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B8182-BCFB-4BD2-BB18-B3CB50613D38}" type="datetime1">
              <a:rPr lang="zh-TW" altLang="en-US" smtClean="0"/>
              <a:pPr/>
              <a:t>2015/4/13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895D2-EB54-4D50-B621-83D02386D95B}" type="datetime1">
              <a:rPr lang="zh-TW" altLang="en-US" smtClean="0"/>
              <a:pPr/>
              <a:t>2015/4/13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AE076-C814-428B-9157-712581E6DE24}" type="datetime1">
              <a:rPr lang="zh-TW" altLang="en-US" smtClean="0"/>
              <a:pPr/>
              <a:t>2015/4/13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CE650-6E4E-4206-AA2A-F09257E97D2C}" type="datetime1">
              <a:rPr lang="zh-TW" altLang="en-US" smtClean="0"/>
              <a:pPr/>
              <a:t>2015/4/13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11E99-CA92-49AD-B83A-E6ED29D1B554}" type="datetime1">
              <a:rPr lang="zh-TW" altLang="en-US" smtClean="0"/>
              <a:pPr/>
              <a:t>2015/4/13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B1BAC-CD04-4A25-B3A3-95600D2E7ADE}" type="datetime1">
              <a:rPr lang="zh-TW" altLang="en-US" smtClean="0"/>
              <a:pPr/>
              <a:t>2015/4/13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6771E-995E-4491-9580-1610878D260B}" type="datetime1">
              <a:rPr lang="zh-TW" altLang="en-US" smtClean="0"/>
              <a:pPr/>
              <a:t>2015/4/13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F9AF6-2578-4940-B7C2-87515582BF68}" type="datetime1">
              <a:rPr lang="zh-TW" altLang="en-US" smtClean="0"/>
              <a:pPr/>
              <a:t>2015/4/13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80F4A-CEF3-4F55-B41C-3798FD3136BE}" type="datetime1">
              <a:rPr lang="zh-TW" altLang="en-US" smtClean="0"/>
              <a:pPr/>
              <a:t>2015/4/13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7549A-2862-4BF8-A87F-3D815BF1EA52}" type="datetime1">
              <a:rPr lang="zh-TW" altLang="en-US" smtClean="0"/>
              <a:pPr/>
              <a:t>2015/4/13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42981-7083-42F2-8BC0-2907D4E75353}" type="datetime1">
              <a:rPr lang="zh-TW" altLang="en-US" smtClean="0"/>
              <a:pPr/>
              <a:t>2015/4/13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B16A57-B850-46BF-B055-F947822966FD}" type="datetime1">
              <a:rPr lang="zh-TW" altLang="en-US" smtClean="0"/>
              <a:pPr/>
              <a:t>2015/4/13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" Target="slide6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JavaFX8</a:t>
            </a:r>
            <a:r>
              <a:rPr lang="zh-TW" altLang="en-US" dirty="0" smtClean="0"/>
              <a:t>進階</a:t>
            </a:r>
            <a:r>
              <a:rPr lang="en-US" altLang="zh-TW" dirty="0" err="1" smtClean="0"/>
              <a:t>程式開發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dirty="0" smtClean="0"/>
              <a:t>Grace</a:t>
            </a:r>
          </a:p>
          <a:p>
            <a:r>
              <a:rPr lang="en-US" altLang="zh-TW" sz="2000" dirty="0" smtClean="0"/>
              <a:t>2015.04.14</a:t>
            </a:r>
            <a:endParaRPr lang="zh-TW" altLang="en-US" sz="20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2144502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Agenda</a:t>
            </a:r>
            <a:endParaRPr lang="zh-TW" altLang="en-US" dirty="0"/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422693873"/>
              </p:ext>
            </p:extLst>
          </p:nvPr>
        </p:nvGraphicFramePr>
        <p:xfrm>
          <a:off x="683568" y="1685528"/>
          <a:ext cx="7920880" cy="1677067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779261"/>
                <a:gridCol w="5485435"/>
                <a:gridCol w="1656184"/>
              </a:tblGrid>
              <a:tr h="518827">
                <a:tc>
                  <a:txBody>
                    <a:bodyPr/>
                    <a:lstStyle/>
                    <a:p>
                      <a:endParaRPr lang="zh-TW" altLang="en-US" sz="20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內容</a:t>
                      </a:r>
                      <a:endParaRPr lang="zh-TW" altLang="en-US" sz="20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</a:tr>
              <a:tr h="518827">
                <a:tc>
                  <a:txBody>
                    <a:bodyPr/>
                    <a:lstStyle/>
                    <a:p>
                      <a:r>
                        <a:rPr lang="en-US" altLang="zh-TW" sz="32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</a:t>
                      </a:r>
                      <a:endParaRPr lang="zh-TW" altLang="en-US" sz="32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200" dirty="0" err="1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系統架構</a:t>
                      </a:r>
                      <a:endParaRPr lang="en-US" altLang="zh-TW" sz="32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zh-TW" altLang="en-US" sz="32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</a:tr>
              <a:tr h="512121">
                <a:tc>
                  <a:txBody>
                    <a:bodyPr/>
                    <a:lstStyle/>
                    <a:p>
                      <a:r>
                        <a:rPr lang="en-US" altLang="zh-TW" sz="32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altLang="en-US" sz="32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200" dirty="0" err="1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JavaFX應用說明</a:t>
                      </a:r>
                      <a:endParaRPr lang="en-US" altLang="zh-TW" sz="32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zh-TW" altLang="en-US" sz="32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動作按鈕: 下一項 6">
            <a:hlinkClick r:id="" action="ppaction://hlinkshowjump?jump=nextslide" highlightClick="1"/>
          </p:cNvPr>
          <p:cNvSpPr/>
          <p:nvPr/>
        </p:nvSpPr>
        <p:spPr>
          <a:xfrm>
            <a:off x="7740352" y="2348880"/>
            <a:ext cx="432048" cy="36004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動作按鈕: 下一項 7">
            <a:hlinkClick r:id="rId2" action="ppaction://hlinksldjump" highlightClick="1"/>
          </p:cNvPr>
          <p:cNvSpPr/>
          <p:nvPr/>
        </p:nvSpPr>
        <p:spPr>
          <a:xfrm>
            <a:off x="7740352" y="2924944"/>
            <a:ext cx="432048" cy="36004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2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3951128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Bef>
                <a:spcPts val="0"/>
              </a:spcBef>
              <a:defRPr/>
            </a:pP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系統架構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" name="文字版面配置區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TW" dirty="0" smtClean="0"/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3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1379541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開發環境</a:t>
            </a:r>
            <a:endParaRPr lang="zh-TW" altLang="en-US" dirty="0"/>
          </a:p>
        </p:txBody>
      </p:sp>
      <p:sp>
        <p:nvSpPr>
          <p:cNvPr id="7" name="內容版面配置區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Window 7</a:t>
            </a:r>
          </a:p>
          <a:p>
            <a:r>
              <a:rPr lang="en-US" altLang="zh-TW" dirty="0" smtClean="0"/>
              <a:t>Eclipse + </a:t>
            </a:r>
            <a:r>
              <a:rPr lang="en-US" altLang="zh-TW" dirty="0" err="1" smtClean="0"/>
              <a:t>JavaFX</a:t>
            </a:r>
            <a:r>
              <a:rPr lang="en-US" altLang="zh-TW" dirty="0" smtClean="0"/>
              <a:t> Scene Builder</a:t>
            </a:r>
          </a:p>
          <a:p>
            <a:r>
              <a:rPr lang="en-US" altLang="zh-TW" dirty="0" smtClean="0"/>
              <a:t>JDK 8</a:t>
            </a:r>
          </a:p>
          <a:p>
            <a:r>
              <a:rPr lang="en-US" altLang="zh-TW" dirty="0" smtClean="0"/>
              <a:t>Tomcat 8</a:t>
            </a:r>
          </a:p>
          <a:p>
            <a:r>
              <a:rPr lang="en-US" altLang="zh-TW" dirty="0" smtClean="0"/>
              <a:t>MySQL</a:t>
            </a:r>
          </a:p>
          <a:p>
            <a:r>
              <a:rPr lang="en-US" altLang="zh-TW" dirty="0" smtClean="0"/>
              <a:t>IE/Chrome</a:t>
            </a:r>
          </a:p>
          <a:p>
            <a:endParaRPr lang="zh-TW" altLang="en-US" dirty="0"/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4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1934336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執行環境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Window 7</a:t>
            </a:r>
          </a:p>
          <a:p>
            <a:r>
              <a:rPr lang="en-US" altLang="zh-TW" dirty="0" smtClean="0"/>
              <a:t>JRE 8</a:t>
            </a:r>
          </a:p>
          <a:p>
            <a:r>
              <a:rPr lang="en-US" altLang="zh-TW" dirty="0" smtClean="0"/>
              <a:t>Tomcat 8</a:t>
            </a:r>
          </a:p>
          <a:p>
            <a:r>
              <a:rPr lang="en-US" altLang="zh-TW" dirty="0" smtClean="0"/>
              <a:t>MySQL</a:t>
            </a:r>
          </a:p>
          <a:p>
            <a:r>
              <a:rPr lang="en-US" altLang="zh-TW" dirty="0"/>
              <a:t>IE/Chrome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5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3728470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altLang="zh-TW" dirty="0" err="1" smtClean="0"/>
              <a:t>JavaFX</a:t>
            </a:r>
            <a:r>
              <a:rPr lang="en-US" altLang="zh-TW" dirty="0" err="1"/>
              <a:t>應用說明</a:t>
            </a:r>
            <a:endParaRPr lang="zh-TW" altLang="en-US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6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3625443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err="1" smtClean="0"/>
              <a:t>JavaFX</a:t>
            </a:r>
            <a:r>
              <a:rPr lang="en-US" altLang="zh-TW" dirty="0" err="1"/>
              <a:t>應用說明</a:t>
            </a:r>
            <a:endParaRPr lang="zh-TW" altLang="en-US" dirty="0"/>
          </a:p>
        </p:txBody>
      </p:sp>
      <p:graphicFrame>
        <p:nvGraphicFramePr>
          <p:cNvPr id="7" name="資料庫圖表 6"/>
          <p:cNvGraphicFramePr/>
          <p:nvPr>
            <p:extLst>
              <p:ext uri="{D42A27DB-BD31-4B8C-83A1-F6EECF244321}">
                <p14:modId xmlns="" xmlns:p14="http://schemas.microsoft.com/office/powerpoint/2010/main" val="1352383184"/>
              </p:ext>
            </p:extLst>
          </p:nvPr>
        </p:nvGraphicFramePr>
        <p:xfrm>
          <a:off x="1691680" y="1412776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7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1013084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DatePicker</a:t>
            </a:r>
            <a:r>
              <a:rPr lang="en-US" altLang="zh-TW" dirty="0" smtClean="0"/>
              <a:t> 1/3</a:t>
            </a:r>
            <a:endParaRPr lang="zh-TW" alt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294" y="1916832"/>
            <a:ext cx="7781925" cy="349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8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51993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DatePicker</a:t>
            </a:r>
            <a:r>
              <a:rPr lang="en-US" altLang="zh-TW" dirty="0" smtClean="0"/>
              <a:t> 2/3</a:t>
            </a:r>
            <a:endParaRPr lang="zh-TW" alt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1" y="1260046"/>
            <a:ext cx="8712968" cy="3101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橢圓 3"/>
          <p:cNvSpPr/>
          <p:nvPr/>
        </p:nvSpPr>
        <p:spPr>
          <a:xfrm>
            <a:off x="7704348" y="1988840"/>
            <a:ext cx="1188132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9529" y="3068960"/>
            <a:ext cx="8562975" cy="206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橢圓 5"/>
          <p:cNvSpPr/>
          <p:nvPr/>
        </p:nvSpPr>
        <p:spPr>
          <a:xfrm>
            <a:off x="1115616" y="3958406"/>
            <a:ext cx="4104456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7457" y="5615436"/>
            <a:ext cx="8734524" cy="789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橢圓 7"/>
          <p:cNvSpPr/>
          <p:nvPr/>
        </p:nvSpPr>
        <p:spPr>
          <a:xfrm>
            <a:off x="611560" y="5949280"/>
            <a:ext cx="2052228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9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3652636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DatePicker</a:t>
            </a:r>
            <a:r>
              <a:rPr lang="en-US" altLang="zh-TW" dirty="0" smtClean="0"/>
              <a:t> 3/3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日曆</a:t>
            </a:r>
            <a:r>
              <a:rPr lang="en-US" altLang="zh-TW" dirty="0" err="1" smtClean="0"/>
              <a:t>UI顯示</a:t>
            </a:r>
            <a:r>
              <a:rPr lang="zh-TW" altLang="en-US" dirty="0" smtClean="0"/>
              <a:t>、設定值顯示</a:t>
            </a:r>
            <a:endParaRPr lang="en-US" altLang="zh-TW" dirty="0" smtClean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204864"/>
            <a:ext cx="4053176" cy="18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2567" y="2204864"/>
            <a:ext cx="4901431" cy="3976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10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2625314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JavaFX應用說明</a:t>
            </a:r>
            <a:endParaRPr lang="zh-TW" altLang="en-US" dirty="0"/>
          </a:p>
        </p:txBody>
      </p:sp>
      <p:graphicFrame>
        <p:nvGraphicFramePr>
          <p:cNvPr id="7" name="資料庫圖表 6"/>
          <p:cNvGraphicFramePr/>
          <p:nvPr>
            <p:extLst>
              <p:ext uri="{D42A27DB-BD31-4B8C-83A1-F6EECF244321}">
                <p14:modId xmlns="" xmlns:p14="http://schemas.microsoft.com/office/powerpoint/2010/main" val="2628361135"/>
              </p:ext>
            </p:extLst>
          </p:nvPr>
        </p:nvGraphicFramePr>
        <p:xfrm>
          <a:off x="1691680" y="1412776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11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493295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UI自動refresh</a:t>
            </a:r>
            <a:r>
              <a:rPr lang="en-US" altLang="zh-TW" dirty="0" smtClean="0"/>
              <a:t> 1/3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針對不同的</a:t>
            </a:r>
            <a:r>
              <a:rPr lang="en-US" altLang="zh-TW" dirty="0" smtClean="0"/>
              <a:t>Controller (Pane)</a:t>
            </a:r>
            <a:r>
              <a:rPr lang="en-US" altLang="zh-TW" dirty="0" err="1" smtClean="0"/>
              <a:t>設定refresh</a:t>
            </a:r>
            <a:r>
              <a:rPr lang="en-US" altLang="zh-TW" dirty="0" smtClean="0"/>
              <a:t>(</a:t>
            </a:r>
            <a:r>
              <a:rPr lang="en-US" altLang="zh-TW" dirty="0" err="1" smtClean="0"/>
              <a:t>切換</a:t>
            </a:r>
            <a:r>
              <a:rPr lang="en-US" altLang="zh-TW" dirty="0" smtClean="0"/>
              <a:t>)</a:t>
            </a:r>
            <a:endParaRPr lang="zh-TW" altLang="en-U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9867" y="2716950"/>
            <a:ext cx="4178117" cy="3329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31840" y="2780928"/>
            <a:ext cx="4797392" cy="3265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橢圓 7"/>
          <p:cNvSpPr/>
          <p:nvPr/>
        </p:nvSpPr>
        <p:spPr>
          <a:xfrm>
            <a:off x="899592" y="5166981"/>
            <a:ext cx="1188132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橢圓 8"/>
          <p:cNvSpPr/>
          <p:nvPr/>
        </p:nvSpPr>
        <p:spPr>
          <a:xfrm>
            <a:off x="3833918" y="5016978"/>
            <a:ext cx="1188132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71800" y="5448105"/>
            <a:ext cx="6066198" cy="1368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12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1056941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UI自動refresh</a:t>
            </a:r>
            <a:r>
              <a:rPr lang="en-US" altLang="zh-TW" dirty="0" smtClean="0"/>
              <a:t> 2/3</a:t>
            </a:r>
            <a:endParaRPr lang="zh-TW" altLang="en-US" dirty="0"/>
          </a:p>
        </p:txBody>
      </p:sp>
      <p:sp>
        <p:nvSpPr>
          <p:cNvPr id="6" name="內容版面配置區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切換</a:t>
            </a:r>
            <a:r>
              <a:rPr lang="en-US" altLang="zh-TW" dirty="0" smtClean="0"/>
              <a:t>Controller </a:t>
            </a:r>
            <a:r>
              <a:rPr lang="en-US" altLang="zh-TW" dirty="0"/>
              <a:t>(Pane</a:t>
            </a:r>
            <a:r>
              <a:rPr lang="en-US" altLang="zh-TW" dirty="0" smtClean="0"/>
              <a:t>) </a:t>
            </a:r>
            <a:r>
              <a:rPr lang="en-US" altLang="zh-TW" dirty="0" err="1" smtClean="0"/>
              <a:t>refresh的event也需切換</a:t>
            </a:r>
            <a:endParaRPr lang="zh-TW" altLang="en-US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09173" y="5017564"/>
            <a:ext cx="3913227" cy="329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00376" y="5425256"/>
            <a:ext cx="2258557" cy="1352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2" y="2636912"/>
            <a:ext cx="3668109" cy="3361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橢圓 8"/>
          <p:cNvSpPr/>
          <p:nvPr/>
        </p:nvSpPr>
        <p:spPr>
          <a:xfrm>
            <a:off x="4410001" y="6113665"/>
            <a:ext cx="1188132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橢圓 7"/>
          <p:cNvSpPr/>
          <p:nvPr/>
        </p:nvSpPr>
        <p:spPr>
          <a:xfrm>
            <a:off x="611560" y="5157192"/>
            <a:ext cx="1188132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1792330"/>
            <a:ext cx="2016262" cy="2823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橢圓 9"/>
          <p:cNvSpPr/>
          <p:nvPr/>
        </p:nvSpPr>
        <p:spPr>
          <a:xfrm>
            <a:off x="4283968" y="2276872"/>
            <a:ext cx="1188132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13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1713504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UI自動refresh</a:t>
            </a:r>
            <a:r>
              <a:rPr lang="en-US" altLang="zh-TW" dirty="0" smtClean="0"/>
              <a:t> 3/3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程式關閉時需停止</a:t>
            </a:r>
            <a:r>
              <a:rPr lang="en-US" altLang="zh-TW" dirty="0" smtClean="0"/>
              <a:t>refresh</a:t>
            </a:r>
            <a:endParaRPr lang="zh-TW" altLang="en-US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560" y="2204864"/>
            <a:ext cx="4597665" cy="4157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橢圓 4"/>
          <p:cNvSpPr/>
          <p:nvPr/>
        </p:nvSpPr>
        <p:spPr>
          <a:xfrm>
            <a:off x="1120049" y="4725144"/>
            <a:ext cx="4104456" cy="93610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36096" y="2780928"/>
            <a:ext cx="3238500" cy="166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14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3234504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JavaFX應用說明</a:t>
            </a:r>
            <a:endParaRPr lang="zh-TW" altLang="en-US" dirty="0"/>
          </a:p>
        </p:txBody>
      </p:sp>
      <p:graphicFrame>
        <p:nvGraphicFramePr>
          <p:cNvPr id="7" name="資料庫圖表 6"/>
          <p:cNvGraphicFramePr/>
          <p:nvPr>
            <p:extLst>
              <p:ext uri="{D42A27DB-BD31-4B8C-83A1-F6EECF244321}">
                <p14:modId xmlns="" xmlns:p14="http://schemas.microsoft.com/office/powerpoint/2010/main" val="196949384"/>
              </p:ext>
            </p:extLst>
          </p:nvPr>
        </p:nvGraphicFramePr>
        <p:xfrm>
          <a:off x="1691680" y="1412776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15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493295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Table Cell Button Event 1/3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552" y="1700808"/>
            <a:ext cx="7886700" cy="399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橢圓 4"/>
          <p:cNvSpPr/>
          <p:nvPr/>
        </p:nvSpPr>
        <p:spPr>
          <a:xfrm>
            <a:off x="1120049" y="4257092"/>
            <a:ext cx="1291711" cy="12601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16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2848128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Table Cell Button Event 2/3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設定與</a:t>
            </a:r>
            <a:r>
              <a:rPr lang="en-US" altLang="zh-TW" dirty="0" err="1" smtClean="0"/>
              <a:t>Controller之對應欄位</a:t>
            </a:r>
            <a:endParaRPr lang="zh-TW" altLang="en-US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791" y="2204864"/>
            <a:ext cx="8989443" cy="2805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橢圓 6"/>
          <p:cNvSpPr/>
          <p:nvPr/>
        </p:nvSpPr>
        <p:spPr>
          <a:xfrm>
            <a:off x="7756640" y="2996952"/>
            <a:ext cx="1291711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74970" y="5229200"/>
            <a:ext cx="573405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橢圓 7"/>
          <p:cNvSpPr/>
          <p:nvPr/>
        </p:nvSpPr>
        <p:spPr>
          <a:xfrm>
            <a:off x="3635896" y="6165701"/>
            <a:ext cx="1595471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17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1481979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Table Cell Button Event 3/3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動態產生</a:t>
            </a:r>
            <a:endParaRPr lang="en-US" altLang="zh-TW" dirty="0" smtClean="0"/>
          </a:p>
          <a:p>
            <a:r>
              <a:rPr lang="en-US" altLang="zh-TW" dirty="0" smtClean="0"/>
              <a:t>Event</a:t>
            </a:r>
            <a:endParaRPr lang="zh-TW" altLang="en-US" dirty="0"/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99792" y="1101010"/>
            <a:ext cx="6091529" cy="2223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99792" y="3315055"/>
            <a:ext cx="5508613" cy="3516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橢圓 5"/>
          <p:cNvSpPr/>
          <p:nvPr/>
        </p:nvSpPr>
        <p:spPr>
          <a:xfrm>
            <a:off x="3059832" y="1340768"/>
            <a:ext cx="1291711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橢圓 6"/>
          <p:cNvSpPr/>
          <p:nvPr/>
        </p:nvSpPr>
        <p:spPr>
          <a:xfrm>
            <a:off x="5753940" y="1564184"/>
            <a:ext cx="1291711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橢圓 7"/>
          <p:cNvSpPr/>
          <p:nvPr/>
        </p:nvSpPr>
        <p:spPr>
          <a:xfrm>
            <a:off x="3085067" y="6525344"/>
            <a:ext cx="2135005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18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2062174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JavaFX應用說明</a:t>
            </a:r>
            <a:endParaRPr lang="zh-TW" altLang="en-US" dirty="0"/>
          </a:p>
        </p:txBody>
      </p:sp>
      <p:graphicFrame>
        <p:nvGraphicFramePr>
          <p:cNvPr id="7" name="資料庫圖表 6"/>
          <p:cNvGraphicFramePr/>
          <p:nvPr>
            <p:extLst>
              <p:ext uri="{D42A27DB-BD31-4B8C-83A1-F6EECF244321}">
                <p14:modId xmlns="" xmlns:p14="http://schemas.microsoft.com/office/powerpoint/2010/main" val="1663964485"/>
              </p:ext>
            </p:extLst>
          </p:nvPr>
        </p:nvGraphicFramePr>
        <p:xfrm>
          <a:off x="1691680" y="1412776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19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493295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開啟子視窗 </a:t>
            </a:r>
            <a:r>
              <a:rPr lang="en-US" altLang="zh-TW" dirty="0" smtClean="0"/>
              <a:t>1/3</a:t>
            </a:r>
            <a:endParaRPr lang="zh-TW" alt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5752" y="1222837"/>
            <a:ext cx="6468963" cy="1859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弧形箭號 (左彎) 4"/>
          <p:cNvSpPr/>
          <p:nvPr/>
        </p:nvSpPr>
        <p:spPr>
          <a:xfrm>
            <a:off x="4910459" y="2263555"/>
            <a:ext cx="576064" cy="1728192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5403193" y="2763007"/>
            <a:ext cx="13195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Double click</a:t>
            </a:r>
            <a:endParaRPr lang="zh-TW" alt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6" y="3284984"/>
            <a:ext cx="4514923" cy="3530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20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3863852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開啟子視窗 </a:t>
            </a:r>
            <a:r>
              <a:rPr lang="en-US" altLang="zh-TW" dirty="0" smtClean="0"/>
              <a:t>2/3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於</a:t>
            </a:r>
            <a:r>
              <a:rPr lang="en-US" altLang="zh-TW" dirty="0" err="1" smtClean="0"/>
              <a:t>TableRow</a:t>
            </a:r>
            <a:r>
              <a:rPr lang="en-US" altLang="zh-TW" dirty="0" smtClean="0"/>
              <a:t> click</a:t>
            </a:r>
          </a:p>
          <a:p>
            <a:r>
              <a:rPr lang="zh-TW" altLang="en-US" dirty="0" smtClean="0"/>
              <a:t>使用</a:t>
            </a:r>
            <a:r>
              <a:rPr lang="en-US" altLang="zh-TW" dirty="0" err="1" smtClean="0"/>
              <a:t>Lambda技術</a:t>
            </a:r>
            <a:endParaRPr lang="zh-TW" alt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65682" y="1124744"/>
            <a:ext cx="5328592" cy="5575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21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2162389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開啟子視窗 </a:t>
            </a:r>
            <a:r>
              <a:rPr lang="en-US" altLang="zh-TW" dirty="0" smtClean="0"/>
              <a:t>3/3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528" y="1196752"/>
            <a:ext cx="5096203" cy="1296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7112" y="1196752"/>
            <a:ext cx="5822297" cy="5431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22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1299446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JavaFX應用說明</a:t>
            </a:r>
            <a:endParaRPr lang="zh-TW" altLang="en-US" dirty="0"/>
          </a:p>
        </p:txBody>
      </p:sp>
      <p:graphicFrame>
        <p:nvGraphicFramePr>
          <p:cNvPr id="7" name="資料庫圖表 6"/>
          <p:cNvGraphicFramePr/>
          <p:nvPr>
            <p:extLst>
              <p:ext uri="{D42A27DB-BD31-4B8C-83A1-F6EECF244321}">
                <p14:modId xmlns="" xmlns:p14="http://schemas.microsoft.com/office/powerpoint/2010/main" val="221071469"/>
              </p:ext>
            </p:extLst>
          </p:nvPr>
        </p:nvGraphicFramePr>
        <p:xfrm>
          <a:off x="1691680" y="1412776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23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493295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Session </a:t>
            </a:r>
            <a:r>
              <a:rPr lang="en-US" altLang="zh-TW" dirty="0" err="1" smtClean="0"/>
              <a:t>控制</a:t>
            </a:r>
            <a:r>
              <a:rPr lang="en-US" altLang="zh-TW" dirty="0" smtClean="0"/>
              <a:t> 1/3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驗證碼之值存放在</a:t>
            </a:r>
            <a:r>
              <a:rPr lang="en-US" altLang="zh-TW" dirty="0" err="1" smtClean="0"/>
              <a:t>server上的session內</a:t>
            </a:r>
            <a:endParaRPr lang="zh-TW" alt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1362" y="2492896"/>
            <a:ext cx="3833324" cy="3385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24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3786144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Session </a:t>
            </a:r>
            <a:r>
              <a:rPr lang="en-US" altLang="zh-TW" dirty="0" err="1" smtClean="0"/>
              <a:t>控制</a:t>
            </a:r>
            <a:r>
              <a:rPr lang="en-US" altLang="zh-TW" dirty="0" smtClean="0"/>
              <a:t> 2/3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取得</a:t>
            </a:r>
            <a:r>
              <a:rPr lang="en-US" altLang="zh-TW" dirty="0" smtClean="0"/>
              <a:t>session </a:t>
            </a:r>
            <a:r>
              <a:rPr lang="en-US" altLang="zh-TW" dirty="0" err="1" smtClean="0"/>
              <a:t>id，驗證碼於server產生並存在session內</a:t>
            </a:r>
            <a:endParaRPr lang="zh-TW" alt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639101"/>
            <a:ext cx="5207298" cy="4206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3" y="2060848"/>
            <a:ext cx="3096344" cy="2849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3949" y="4760436"/>
            <a:ext cx="4608512" cy="9623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3949" y="5722803"/>
            <a:ext cx="3351782" cy="1099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橢圓 7"/>
          <p:cNvSpPr/>
          <p:nvPr/>
        </p:nvSpPr>
        <p:spPr>
          <a:xfrm>
            <a:off x="4460604" y="6381328"/>
            <a:ext cx="1695572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橢圓 8"/>
          <p:cNvSpPr/>
          <p:nvPr/>
        </p:nvSpPr>
        <p:spPr>
          <a:xfrm>
            <a:off x="755576" y="3717032"/>
            <a:ext cx="1291711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25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3818020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Session </a:t>
            </a:r>
            <a:r>
              <a:rPr lang="en-US" altLang="zh-TW" dirty="0" err="1" smtClean="0"/>
              <a:t>控制</a:t>
            </a:r>
            <a:r>
              <a:rPr lang="en-US" altLang="zh-TW" dirty="0" smtClean="0"/>
              <a:t> 3/3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驗證碼驗證</a:t>
            </a:r>
            <a:endParaRPr lang="zh-TW" alt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132856"/>
            <a:ext cx="6355192" cy="453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5133" y="1313532"/>
            <a:ext cx="4168867" cy="5527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橢圓 6"/>
          <p:cNvSpPr/>
          <p:nvPr/>
        </p:nvSpPr>
        <p:spPr>
          <a:xfrm>
            <a:off x="1115616" y="3212976"/>
            <a:ext cx="1291711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橢圓 7"/>
          <p:cNvSpPr/>
          <p:nvPr/>
        </p:nvSpPr>
        <p:spPr>
          <a:xfrm>
            <a:off x="4975133" y="4077506"/>
            <a:ext cx="4061363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26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1919078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JavaFX應用說明</a:t>
            </a:r>
            <a:endParaRPr lang="zh-TW" altLang="en-US" dirty="0"/>
          </a:p>
        </p:txBody>
      </p:sp>
      <p:graphicFrame>
        <p:nvGraphicFramePr>
          <p:cNvPr id="7" name="資料庫圖表 6"/>
          <p:cNvGraphicFramePr/>
          <p:nvPr>
            <p:extLst>
              <p:ext uri="{D42A27DB-BD31-4B8C-83A1-F6EECF244321}">
                <p14:modId xmlns="" xmlns:p14="http://schemas.microsoft.com/office/powerpoint/2010/main" val="3157657882"/>
              </p:ext>
            </p:extLst>
          </p:nvPr>
        </p:nvGraphicFramePr>
        <p:xfrm>
          <a:off x="1691680" y="1412776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27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493295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設定</a:t>
            </a:r>
            <a:r>
              <a:rPr lang="en-US" altLang="zh-TW" dirty="0" smtClean="0"/>
              <a:t>CSS 1/2</a:t>
            </a:r>
            <a:endParaRPr lang="zh-TW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204864"/>
            <a:ext cx="5240065" cy="4144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28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1239592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設定</a:t>
            </a:r>
            <a:r>
              <a:rPr lang="en-US" altLang="zh-TW" dirty="0" smtClean="0"/>
              <a:t>CSS 2/2</a:t>
            </a:r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設定流程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產生</a:t>
            </a:r>
            <a:r>
              <a:rPr lang="en-US" altLang="zh-TW" dirty="0" smtClean="0"/>
              <a:t>.</a:t>
            </a:r>
            <a:r>
              <a:rPr lang="en-US" altLang="zh-TW" dirty="0" err="1" smtClean="0"/>
              <a:t>css檔</a:t>
            </a:r>
            <a:endParaRPr lang="en-US" altLang="zh-TW" dirty="0" smtClean="0"/>
          </a:p>
          <a:p>
            <a:pPr lvl="1"/>
            <a:r>
              <a:rPr lang="en-US" altLang="zh-TW" dirty="0" err="1" smtClean="0"/>
              <a:t>fxml檔設定</a:t>
            </a:r>
            <a:r>
              <a:rPr lang="en-US" altLang="zh-TW" dirty="0" err="1"/>
              <a:t>css</a:t>
            </a:r>
            <a:r>
              <a:rPr lang="en-US" altLang="zh-TW" dirty="0" err="1" smtClean="0"/>
              <a:t>檔</a:t>
            </a:r>
            <a:r>
              <a:rPr lang="en-US" altLang="zh-TW" dirty="0" smtClean="0"/>
              <a:t> : </a:t>
            </a:r>
            <a:r>
              <a:rPr lang="zh-TW" altLang="en-US" dirty="0" smtClean="0"/>
              <a:t>於</a:t>
            </a:r>
            <a:r>
              <a:rPr lang="en-US" altLang="zh-TW" dirty="0" err="1" smtClean="0"/>
              <a:t>JavaFX</a:t>
            </a:r>
            <a:r>
              <a:rPr lang="en-US" altLang="zh-TW" dirty="0" smtClean="0"/>
              <a:t> Scene </a:t>
            </a:r>
            <a:r>
              <a:rPr lang="en-US" altLang="zh-TW" dirty="0" err="1" smtClean="0"/>
              <a:t>Builder或直接編輯fxml檔</a:t>
            </a:r>
            <a:endParaRPr lang="zh-TW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412776"/>
            <a:ext cx="2370728" cy="1335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群組 5"/>
          <p:cNvGrpSpPr/>
          <p:nvPr/>
        </p:nvGrpSpPr>
        <p:grpSpPr>
          <a:xfrm>
            <a:off x="827584" y="3573017"/>
            <a:ext cx="6952431" cy="1685925"/>
            <a:chOff x="827584" y="3573017"/>
            <a:chExt cx="6952431" cy="1685925"/>
          </a:xfrm>
        </p:grpSpPr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584" y="3594390"/>
              <a:ext cx="3381709" cy="1008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橢圓 4"/>
            <p:cNvSpPr/>
            <p:nvPr/>
          </p:nvSpPr>
          <p:spPr>
            <a:xfrm>
              <a:off x="2843808" y="4386477"/>
              <a:ext cx="1296144" cy="288032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2052" name="Picture 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2040" y="3573017"/>
              <a:ext cx="2847975" cy="1685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29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554291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JavaFX應用說明</a:t>
            </a:r>
            <a:endParaRPr lang="zh-TW" altLang="en-US" dirty="0"/>
          </a:p>
        </p:txBody>
      </p:sp>
      <p:graphicFrame>
        <p:nvGraphicFramePr>
          <p:cNvPr id="7" name="資料庫圖表 6"/>
          <p:cNvGraphicFramePr/>
          <p:nvPr>
            <p:extLst>
              <p:ext uri="{D42A27DB-BD31-4B8C-83A1-F6EECF244321}">
                <p14:modId xmlns="" xmlns:p14="http://schemas.microsoft.com/office/powerpoint/2010/main" val="729235517"/>
              </p:ext>
            </p:extLst>
          </p:nvPr>
        </p:nvGraphicFramePr>
        <p:xfrm>
          <a:off x="1691680" y="1412776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30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493295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自製日曆檔 </a:t>
            </a:r>
            <a:r>
              <a:rPr lang="en-US" altLang="zh-TW" dirty="0" smtClean="0"/>
              <a:t>1/3</a:t>
            </a:r>
            <a:endParaRPr lang="zh-TW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556792"/>
            <a:ext cx="5589537" cy="4439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31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3775834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自製日曆檔 </a:t>
            </a:r>
            <a:r>
              <a:rPr lang="en-US" altLang="zh-TW" dirty="0" smtClean="0"/>
              <a:t>2/3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1200" dirty="0" smtClean="0"/>
              <a:t>    </a:t>
            </a:r>
            <a:r>
              <a:rPr lang="en-US" altLang="zh-TW" sz="1200" dirty="0" err="1" smtClean="0"/>
              <a:t>FXMLLoader</a:t>
            </a:r>
            <a:r>
              <a:rPr lang="en-US" altLang="zh-TW" sz="1200" dirty="0" smtClean="0"/>
              <a:t> </a:t>
            </a:r>
            <a:r>
              <a:rPr lang="en-US" altLang="zh-TW" sz="1200" dirty="0"/>
              <a:t>loader = new </a:t>
            </a:r>
            <a:r>
              <a:rPr lang="en-US" altLang="zh-TW" sz="1200" dirty="0" err="1"/>
              <a:t>FXMLLoader</a:t>
            </a:r>
            <a:r>
              <a:rPr lang="en-US" altLang="zh-TW" sz="1200" dirty="0"/>
              <a:t>();</a:t>
            </a:r>
          </a:p>
          <a:p>
            <a:pPr marL="0" indent="0">
              <a:buNone/>
            </a:pPr>
            <a:r>
              <a:rPr lang="en-US" altLang="zh-TW" sz="1200" dirty="0"/>
              <a:t>    </a:t>
            </a:r>
            <a:r>
              <a:rPr lang="en-US" altLang="zh-TW" sz="1200" dirty="0" err="1" smtClean="0"/>
              <a:t>loader.setLocation</a:t>
            </a:r>
            <a:r>
              <a:rPr lang="en-US" altLang="zh-TW" sz="1200" dirty="0" smtClean="0"/>
              <a:t>(</a:t>
            </a:r>
            <a:r>
              <a:rPr lang="en-US" altLang="zh-TW" sz="1200" dirty="0" err="1" smtClean="0"/>
              <a:t>CalendarController.class.getResource</a:t>
            </a:r>
            <a:r>
              <a:rPr lang="en-US" altLang="zh-TW" sz="1200" dirty="0"/>
              <a:t>("</a:t>
            </a:r>
            <a:r>
              <a:rPr lang="en-US" altLang="zh-TW" sz="1200" b="1" u="sng" dirty="0" err="1">
                <a:solidFill>
                  <a:srgbClr val="FF0000"/>
                </a:solidFill>
              </a:rPr>
              <a:t>CalendarTableView.fxml</a:t>
            </a:r>
            <a:r>
              <a:rPr lang="en-US" altLang="zh-TW" sz="1200" dirty="0"/>
              <a:t>"));</a:t>
            </a:r>
          </a:p>
          <a:p>
            <a:pPr marL="0" indent="0">
              <a:buNone/>
            </a:pPr>
            <a:r>
              <a:rPr lang="en-US" altLang="zh-TW" sz="1200" dirty="0"/>
              <a:t>    </a:t>
            </a:r>
            <a:r>
              <a:rPr lang="en-US" altLang="zh-TW" sz="1200" dirty="0" err="1"/>
              <a:t>AnchorPane</a:t>
            </a:r>
            <a:r>
              <a:rPr lang="en-US" altLang="zh-TW" sz="1200" dirty="0"/>
              <a:t> </a:t>
            </a:r>
            <a:r>
              <a:rPr lang="en-US" altLang="zh-TW" sz="1200" dirty="0" err="1"/>
              <a:t>calTableLayout</a:t>
            </a:r>
            <a:r>
              <a:rPr lang="en-US" altLang="zh-TW" sz="1200" dirty="0"/>
              <a:t> = (</a:t>
            </a:r>
            <a:r>
              <a:rPr lang="en-US" altLang="zh-TW" sz="1200" dirty="0" err="1"/>
              <a:t>AnchorPane</a:t>
            </a:r>
            <a:r>
              <a:rPr lang="en-US" altLang="zh-TW" sz="1200" dirty="0"/>
              <a:t>) </a:t>
            </a:r>
            <a:r>
              <a:rPr lang="en-US" altLang="zh-TW" sz="1200" dirty="0" err="1"/>
              <a:t>loader.load</a:t>
            </a:r>
            <a:r>
              <a:rPr lang="en-US" altLang="zh-TW" sz="1200" dirty="0"/>
              <a:t>();</a:t>
            </a:r>
          </a:p>
          <a:p>
            <a:pPr marL="0" indent="0">
              <a:buNone/>
            </a:pPr>
            <a:r>
              <a:rPr lang="en-US" altLang="zh-TW" sz="1200" dirty="0"/>
              <a:t>    </a:t>
            </a:r>
            <a:r>
              <a:rPr lang="en-US" altLang="zh-TW" sz="1200" b="1" u="sng" dirty="0" err="1">
                <a:solidFill>
                  <a:srgbClr val="FF0000"/>
                </a:solidFill>
              </a:rPr>
              <a:t>calTablePane.setCenter</a:t>
            </a:r>
            <a:r>
              <a:rPr lang="en-US" altLang="zh-TW" sz="1200" b="1" u="sng" dirty="0">
                <a:solidFill>
                  <a:srgbClr val="FF0000"/>
                </a:solidFill>
              </a:rPr>
              <a:t>(</a:t>
            </a:r>
            <a:r>
              <a:rPr lang="en-US" altLang="zh-TW" sz="1200" b="1" u="sng" dirty="0" err="1">
                <a:solidFill>
                  <a:srgbClr val="FF0000"/>
                </a:solidFill>
              </a:rPr>
              <a:t>calTableLayout</a:t>
            </a:r>
            <a:r>
              <a:rPr lang="en-US" altLang="zh-TW" sz="1200" b="1" u="sng" dirty="0" smtClean="0">
                <a:solidFill>
                  <a:srgbClr val="FF0000"/>
                </a:solidFill>
              </a:rPr>
              <a:t>);</a:t>
            </a:r>
            <a:r>
              <a:rPr lang="zh-TW" altLang="en-US" sz="1200" b="1" u="sng" dirty="0" smtClean="0">
                <a:solidFill>
                  <a:srgbClr val="FF0000"/>
                </a:solidFill>
              </a:rPr>
              <a:t>    </a:t>
            </a:r>
            <a:endParaRPr lang="zh-TW" altLang="en-US" sz="1200" b="1" u="sng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zh-TW" sz="1200" dirty="0"/>
              <a:t>    </a:t>
            </a:r>
            <a:r>
              <a:rPr lang="en-US" altLang="zh-TW" sz="1200" dirty="0" err="1"/>
              <a:t>calendarTableController</a:t>
            </a:r>
            <a:r>
              <a:rPr lang="en-US" altLang="zh-TW" sz="1200" dirty="0"/>
              <a:t> = </a:t>
            </a:r>
            <a:r>
              <a:rPr lang="en-US" altLang="zh-TW" sz="1200" dirty="0" err="1"/>
              <a:t>loader.getController</a:t>
            </a:r>
            <a:r>
              <a:rPr lang="en-US" altLang="zh-TW" sz="1200" dirty="0"/>
              <a:t>();</a:t>
            </a:r>
          </a:p>
          <a:p>
            <a:pPr marL="0" indent="0">
              <a:buNone/>
            </a:pPr>
            <a:r>
              <a:rPr lang="en-US" altLang="zh-TW" sz="1200" dirty="0"/>
              <a:t>    String </a:t>
            </a:r>
            <a:r>
              <a:rPr lang="en-US" altLang="zh-TW" sz="1200" dirty="0" err="1"/>
              <a:t>calType</a:t>
            </a:r>
            <a:r>
              <a:rPr lang="en-US" altLang="zh-TW" sz="1200" dirty="0"/>
              <a:t> = ((</a:t>
            </a:r>
            <a:r>
              <a:rPr lang="en-US" altLang="zh-TW" sz="1200" dirty="0" err="1"/>
              <a:t>McodeItem</a:t>
            </a:r>
            <a:r>
              <a:rPr lang="en-US" altLang="zh-TW" sz="1200" dirty="0"/>
              <a:t>)</a:t>
            </a:r>
            <a:r>
              <a:rPr lang="en-US" altLang="zh-TW" sz="1200" dirty="0" err="1"/>
              <a:t>cbxCalType.getValue</a:t>
            </a:r>
            <a:r>
              <a:rPr lang="en-US" altLang="zh-TW" sz="1200" dirty="0"/>
              <a:t>()).</a:t>
            </a:r>
            <a:r>
              <a:rPr lang="en-US" altLang="zh-TW" sz="1200" dirty="0" err="1"/>
              <a:t>code_valueProperty</a:t>
            </a:r>
            <a:r>
              <a:rPr lang="en-US" altLang="zh-TW" sz="1200" dirty="0"/>
              <a:t>().</a:t>
            </a:r>
            <a:r>
              <a:rPr lang="en-US" altLang="zh-TW" sz="1200" dirty="0" err="1"/>
              <a:t>getValue</a:t>
            </a:r>
            <a:r>
              <a:rPr lang="en-US" altLang="zh-TW" sz="1200" dirty="0"/>
              <a:t>();</a:t>
            </a:r>
          </a:p>
          <a:p>
            <a:pPr marL="0" indent="0">
              <a:buNone/>
            </a:pPr>
            <a:r>
              <a:rPr lang="en-US" altLang="zh-TW" sz="1200" dirty="0"/>
              <a:t>    String year = </a:t>
            </a:r>
            <a:r>
              <a:rPr lang="en-US" altLang="zh-TW" sz="1200" dirty="0" err="1"/>
              <a:t>cbxYear.getSelectionModel</a:t>
            </a:r>
            <a:r>
              <a:rPr lang="en-US" altLang="zh-TW" sz="1200" dirty="0"/>
              <a:t>().</a:t>
            </a:r>
            <a:r>
              <a:rPr lang="en-US" altLang="zh-TW" sz="1200" dirty="0" err="1"/>
              <a:t>getSelectedItem</a:t>
            </a:r>
            <a:r>
              <a:rPr lang="en-US" altLang="zh-TW" sz="1200" dirty="0"/>
              <a:t>().</a:t>
            </a:r>
            <a:r>
              <a:rPr lang="en-US" altLang="zh-TW" sz="1200" dirty="0" err="1"/>
              <a:t>toString</a:t>
            </a:r>
            <a:r>
              <a:rPr lang="en-US" altLang="zh-TW" sz="1200" dirty="0"/>
              <a:t>();</a:t>
            </a:r>
          </a:p>
          <a:p>
            <a:pPr marL="0" indent="0">
              <a:buNone/>
            </a:pPr>
            <a:r>
              <a:rPr lang="en-US" altLang="zh-TW" sz="1200" dirty="0" smtClean="0"/>
              <a:t>    String </a:t>
            </a:r>
            <a:r>
              <a:rPr lang="en-US" altLang="zh-TW" sz="1200" dirty="0"/>
              <a:t>month = </a:t>
            </a:r>
            <a:r>
              <a:rPr lang="en-US" altLang="zh-TW" sz="1200" dirty="0" err="1"/>
              <a:t>cbxMonth.getSelectionModel</a:t>
            </a:r>
            <a:r>
              <a:rPr lang="en-US" altLang="zh-TW" sz="1200" dirty="0"/>
              <a:t>().</a:t>
            </a:r>
            <a:r>
              <a:rPr lang="en-US" altLang="zh-TW" sz="1200" dirty="0" err="1"/>
              <a:t>getSelectedItem</a:t>
            </a:r>
            <a:r>
              <a:rPr lang="en-US" altLang="zh-TW" sz="1200" dirty="0"/>
              <a:t>().</a:t>
            </a:r>
            <a:r>
              <a:rPr lang="en-US" altLang="zh-TW" sz="1200" dirty="0" err="1"/>
              <a:t>toString</a:t>
            </a:r>
            <a:r>
              <a:rPr lang="en-US" altLang="zh-TW" sz="1200" dirty="0"/>
              <a:t>();</a:t>
            </a:r>
          </a:p>
          <a:p>
            <a:pPr marL="0" indent="0">
              <a:buNone/>
            </a:pPr>
            <a:r>
              <a:rPr lang="en-US" altLang="zh-TW" sz="1200" dirty="0"/>
              <a:t>    </a:t>
            </a:r>
            <a:r>
              <a:rPr lang="en-US" altLang="zh-TW" sz="1200" b="1" u="sng" dirty="0" err="1" smtClean="0">
                <a:solidFill>
                  <a:srgbClr val="FF0000"/>
                </a:solidFill>
              </a:rPr>
              <a:t>calendarTableController.setCalData</a:t>
            </a:r>
            <a:r>
              <a:rPr lang="en-US" altLang="zh-TW" sz="1200" b="1" u="sng" dirty="0" smtClean="0">
                <a:solidFill>
                  <a:srgbClr val="FF0000"/>
                </a:solidFill>
              </a:rPr>
              <a:t>(</a:t>
            </a:r>
            <a:r>
              <a:rPr lang="en-US" altLang="zh-TW" sz="1200" b="1" u="sng" dirty="0" err="1" smtClean="0">
                <a:solidFill>
                  <a:srgbClr val="FF0000"/>
                </a:solidFill>
              </a:rPr>
              <a:t>calType,year,month</a:t>
            </a:r>
            <a:r>
              <a:rPr lang="en-US" altLang="zh-TW" sz="1200" b="1" u="sng" dirty="0">
                <a:solidFill>
                  <a:srgbClr val="FF0000"/>
                </a:solidFill>
              </a:rPr>
              <a:t>);            </a:t>
            </a:r>
            <a:endParaRPr lang="zh-TW" altLang="en-US" sz="1200" b="1" u="sng" dirty="0">
              <a:solidFill>
                <a:srgbClr val="FF00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748515"/>
            <a:ext cx="5859956" cy="2673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>
          <a:xfrm>
            <a:off x="1979712" y="4797152"/>
            <a:ext cx="2376264" cy="151216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dirty="0" err="1" smtClean="0"/>
              <a:t>calTablePane</a:t>
            </a:r>
            <a:endParaRPr lang="zh-TW" alt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3748514"/>
            <a:ext cx="6063989" cy="2673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矩形 6"/>
          <p:cNvSpPr/>
          <p:nvPr/>
        </p:nvSpPr>
        <p:spPr>
          <a:xfrm>
            <a:off x="4923344" y="3861048"/>
            <a:ext cx="2456968" cy="43204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dirty="0" err="1" smtClean="0"/>
              <a:t>CalendarTableView.fxml</a:t>
            </a:r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32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3948892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自製日曆檔 </a:t>
            </a:r>
            <a:r>
              <a:rPr lang="en-US" altLang="zh-TW" dirty="0" smtClean="0"/>
              <a:t>3/3</a:t>
            </a:r>
            <a:endParaRPr lang="zh-TW" alt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196751"/>
            <a:ext cx="5904656" cy="5324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橢圓 3"/>
          <p:cNvSpPr/>
          <p:nvPr/>
        </p:nvSpPr>
        <p:spPr>
          <a:xfrm>
            <a:off x="2220557" y="2979773"/>
            <a:ext cx="2376264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橢圓 4"/>
          <p:cNvSpPr/>
          <p:nvPr/>
        </p:nvSpPr>
        <p:spPr>
          <a:xfrm>
            <a:off x="2220556" y="5229200"/>
            <a:ext cx="4151643" cy="5760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33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1676315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JavaFX應用說明</a:t>
            </a:r>
            <a:endParaRPr lang="zh-TW" altLang="en-US" dirty="0"/>
          </a:p>
        </p:txBody>
      </p:sp>
      <p:graphicFrame>
        <p:nvGraphicFramePr>
          <p:cNvPr id="7" name="資料庫圖表 6"/>
          <p:cNvGraphicFramePr/>
          <p:nvPr>
            <p:extLst>
              <p:ext uri="{D42A27DB-BD31-4B8C-83A1-F6EECF244321}">
                <p14:modId xmlns="" xmlns:p14="http://schemas.microsoft.com/office/powerpoint/2010/main" val="1497732094"/>
              </p:ext>
            </p:extLst>
          </p:nvPr>
        </p:nvGraphicFramePr>
        <p:xfrm>
          <a:off x="1691680" y="1412776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34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493295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altLang="zh-TW" dirty="0" err="1"/>
              <a:t>TableView</a:t>
            </a:r>
            <a:r>
              <a:rPr lang="zh-TW" altLang="zh-TW" dirty="0"/>
              <a:t>欄位編</a:t>
            </a:r>
            <a:r>
              <a:rPr lang="zh-TW" altLang="zh-TW" dirty="0" smtClean="0"/>
              <a:t>輯</a:t>
            </a:r>
            <a:r>
              <a:rPr lang="en-US" altLang="zh-TW" dirty="0" smtClean="0"/>
              <a:t> 1/3</a:t>
            </a:r>
            <a:endParaRPr lang="zh-TW" alt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142415"/>
            <a:ext cx="6761758" cy="5367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橢圓 3"/>
          <p:cNvSpPr/>
          <p:nvPr/>
        </p:nvSpPr>
        <p:spPr>
          <a:xfrm>
            <a:off x="5796136" y="5445224"/>
            <a:ext cx="2376264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35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4197309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altLang="zh-TW" dirty="0" err="1"/>
              <a:t>TableView</a:t>
            </a:r>
            <a:r>
              <a:rPr lang="zh-TW" altLang="zh-TW" dirty="0"/>
              <a:t>欄位編</a:t>
            </a:r>
            <a:r>
              <a:rPr lang="zh-TW" altLang="zh-TW" dirty="0" smtClean="0"/>
              <a:t>輯</a:t>
            </a:r>
            <a:r>
              <a:rPr lang="en-US" altLang="zh-TW" dirty="0" smtClean="0"/>
              <a:t> 2/3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sz="1000" b="1" u="sng" dirty="0">
                <a:solidFill>
                  <a:srgbClr val="FF0000"/>
                </a:solidFill>
              </a:rPr>
              <a:t> </a:t>
            </a:r>
            <a:endParaRPr lang="zh-TW" altLang="en-US" sz="9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76" y="1222144"/>
            <a:ext cx="4529221" cy="5252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3125" y="1222144"/>
            <a:ext cx="4485875" cy="3533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橢圓 5"/>
          <p:cNvSpPr/>
          <p:nvPr/>
        </p:nvSpPr>
        <p:spPr>
          <a:xfrm>
            <a:off x="1230040" y="1078128"/>
            <a:ext cx="3349765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橢圓 6"/>
          <p:cNvSpPr/>
          <p:nvPr/>
        </p:nvSpPr>
        <p:spPr>
          <a:xfrm>
            <a:off x="1043608" y="3140968"/>
            <a:ext cx="2232248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36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3665351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altLang="zh-TW" dirty="0" err="1"/>
              <a:t>TableView</a:t>
            </a:r>
            <a:r>
              <a:rPr lang="zh-TW" altLang="zh-TW" dirty="0"/>
              <a:t>欄位編</a:t>
            </a:r>
            <a:r>
              <a:rPr lang="zh-TW" altLang="zh-TW" dirty="0" smtClean="0"/>
              <a:t>輯</a:t>
            </a:r>
            <a:r>
              <a:rPr lang="en-US" altLang="zh-TW" dirty="0" smtClean="0"/>
              <a:t> 3/3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4294967295"/>
          </p:nvPr>
        </p:nvSpPr>
        <p:spPr>
          <a:xfrm>
            <a:off x="0" y="1600200"/>
            <a:ext cx="4038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4400" dirty="0"/>
              <a:t> </a:t>
            </a:r>
            <a:r>
              <a:rPr lang="zh-TW" altLang="en-US" dirty="0" smtClean="0"/>
              <a:t>        </a:t>
            </a:r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half" idx="4294967295"/>
          </p:nvPr>
        </p:nvSpPr>
        <p:spPr>
          <a:xfrm>
            <a:off x="5105400" y="1600200"/>
            <a:ext cx="4038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4400" dirty="0"/>
              <a:t> </a:t>
            </a:r>
            <a:endParaRPr lang="zh-TW" altLang="en-US" sz="10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089472"/>
            <a:ext cx="6920449" cy="5760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橢圓 5"/>
          <p:cNvSpPr/>
          <p:nvPr/>
        </p:nvSpPr>
        <p:spPr>
          <a:xfrm>
            <a:off x="1835697" y="3429000"/>
            <a:ext cx="2304256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橢圓 6"/>
          <p:cNvSpPr/>
          <p:nvPr/>
        </p:nvSpPr>
        <p:spPr>
          <a:xfrm>
            <a:off x="1864793" y="5733256"/>
            <a:ext cx="2304256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37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80196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JavaFX應用說明</a:t>
            </a:r>
            <a:endParaRPr lang="zh-TW" altLang="en-US" dirty="0"/>
          </a:p>
        </p:txBody>
      </p:sp>
      <p:graphicFrame>
        <p:nvGraphicFramePr>
          <p:cNvPr id="7" name="資料庫圖表 6"/>
          <p:cNvGraphicFramePr/>
          <p:nvPr>
            <p:extLst>
              <p:ext uri="{D42A27DB-BD31-4B8C-83A1-F6EECF244321}">
                <p14:modId xmlns="" xmlns:p14="http://schemas.microsoft.com/office/powerpoint/2010/main" val="1806998328"/>
              </p:ext>
            </p:extLst>
          </p:nvPr>
        </p:nvGraphicFramePr>
        <p:xfrm>
          <a:off x="1691680" y="1412776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38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493295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altLang="zh-TW" dirty="0" err="1"/>
              <a:t>TableView</a:t>
            </a:r>
            <a:r>
              <a:rPr lang="zh-TW" altLang="en-US" dirty="0"/>
              <a:t>動態新增刪除</a:t>
            </a:r>
            <a:r>
              <a:rPr lang="zh-TW" altLang="en-US" dirty="0" smtClean="0"/>
              <a:t>列 </a:t>
            </a:r>
            <a:r>
              <a:rPr lang="en-US" altLang="zh-TW" dirty="0" smtClean="0"/>
              <a:t>1/2</a:t>
            </a:r>
            <a:endParaRPr lang="zh-TW" alt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269685"/>
            <a:ext cx="6694512" cy="5225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39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1465878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altLang="zh-TW" dirty="0" err="1"/>
              <a:t>TableView</a:t>
            </a:r>
            <a:r>
              <a:rPr lang="zh-TW" altLang="en-US" dirty="0"/>
              <a:t>動態新增刪除</a:t>
            </a:r>
            <a:r>
              <a:rPr lang="zh-TW" altLang="en-US" dirty="0" smtClean="0"/>
              <a:t>列 </a:t>
            </a:r>
            <a:r>
              <a:rPr lang="en-US" altLang="zh-TW" dirty="0" smtClean="0"/>
              <a:t>2/2</a:t>
            </a:r>
            <a:endParaRPr lang="zh-TW" alt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556792"/>
            <a:ext cx="6048375" cy="455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圓角矩形 6"/>
          <p:cNvSpPr/>
          <p:nvPr/>
        </p:nvSpPr>
        <p:spPr>
          <a:xfrm>
            <a:off x="5292080" y="6057292"/>
            <a:ext cx="3168352" cy="39604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zh-TW" dirty="0" smtClean="0"/>
              <a:t>JDK 8 </a:t>
            </a:r>
            <a:r>
              <a:rPr lang="en-US" altLang="zh-TW" dirty="0" err="1" smtClean="0"/>
              <a:t>新增forEach</a:t>
            </a:r>
            <a:r>
              <a:rPr lang="en-US" altLang="zh-TW" dirty="0" smtClean="0"/>
              <a:t> + Lambda</a:t>
            </a:r>
            <a:endParaRPr lang="zh-TW" altLang="en-US" sz="1400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40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1941090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JavaFX應用說明</a:t>
            </a:r>
            <a:endParaRPr lang="zh-TW" altLang="en-US" dirty="0"/>
          </a:p>
        </p:txBody>
      </p:sp>
      <p:graphicFrame>
        <p:nvGraphicFramePr>
          <p:cNvPr id="7" name="資料庫圖表 6"/>
          <p:cNvGraphicFramePr/>
          <p:nvPr>
            <p:extLst>
              <p:ext uri="{D42A27DB-BD31-4B8C-83A1-F6EECF244321}">
                <p14:modId xmlns="" xmlns:p14="http://schemas.microsoft.com/office/powerpoint/2010/main" val="3690166223"/>
              </p:ext>
            </p:extLst>
          </p:nvPr>
        </p:nvGraphicFramePr>
        <p:xfrm>
          <a:off x="1691680" y="1412776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41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493295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依</a:t>
            </a:r>
            <a:r>
              <a:rPr lang="zh-TW" altLang="en-US" dirty="0"/>
              <a:t>權限動態產生</a:t>
            </a:r>
            <a:r>
              <a:rPr lang="en-US" altLang="zh-TW" dirty="0" smtClean="0"/>
              <a:t>Menu 1/3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權限動態產生</a:t>
            </a:r>
            <a:r>
              <a:rPr lang="en-US" altLang="zh-TW" dirty="0" smtClean="0"/>
              <a:t>Menu</a:t>
            </a:r>
            <a:endParaRPr lang="zh-TW" alt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855" y="4509120"/>
            <a:ext cx="7496546" cy="1871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854" y="2093755"/>
            <a:ext cx="7424538" cy="2247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42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1975424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依</a:t>
            </a:r>
            <a:r>
              <a:rPr lang="zh-TW" altLang="en-US" dirty="0"/>
              <a:t>權限動態產生</a:t>
            </a:r>
            <a:r>
              <a:rPr lang="en-US" altLang="zh-TW" dirty="0" smtClean="0"/>
              <a:t>Menu 2/3</a:t>
            </a:r>
            <a:endParaRPr lang="zh-TW" alt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1076350"/>
            <a:ext cx="5060802" cy="578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3212976"/>
            <a:ext cx="5083519" cy="238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43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778081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依</a:t>
            </a:r>
            <a:r>
              <a:rPr lang="zh-TW" altLang="en-US" dirty="0"/>
              <a:t>權限動態產生</a:t>
            </a:r>
            <a:r>
              <a:rPr lang="en-US" altLang="zh-TW" dirty="0" smtClean="0"/>
              <a:t>Menu 3/3</a:t>
            </a:r>
            <a:endParaRPr lang="zh-TW" alt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1268761"/>
            <a:ext cx="6336704" cy="3410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4655069"/>
            <a:ext cx="6153150" cy="204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圓角矩形 5"/>
          <p:cNvSpPr/>
          <p:nvPr/>
        </p:nvSpPr>
        <p:spPr>
          <a:xfrm>
            <a:off x="4355976" y="4481455"/>
            <a:ext cx="3168352" cy="39604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zh-TW" dirty="0" err="1" smtClean="0"/>
              <a:t>Server端針對每頁權限之控管</a:t>
            </a:r>
            <a:endParaRPr lang="zh-TW" altLang="en-US" sz="1400" dirty="0"/>
          </a:p>
        </p:txBody>
      </p:sp>
      <p:sp>
        <p:nvSpPr>
          <p:cNvPr id="7" name="橢圓 6"/>
          <p:cNvSpPr/>
          <p:nvPr/>
        </p:nvSpPr>
        <p:spPr>
          <a:xfrm>
            <a:off x="1115616" y="3267968"/>
            <a:ext cx="3456384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44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2406833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sz="6000" i="1" dirty="0" smtClean="0"/>
              <a:t>Thank You !</a:t>
            </a:r>
            <a:endParaRPr lang="zh-TW" altLang="en-US" sz="6000" i="1" dirty="0"/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45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179928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2968</TotalTime>
  <Words>715</Words>
  <Application>Microsoft Office PowerPoint</Application>
  <PresentationFormat>如螢幕大小 (4:3)</PresentationFormat>
  <Paragraphs>246</Paragraphs>
  <Slides>45</Slides>
  <Notes>3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45</vt:i4>
      </vt:variant>
    </vt:vector>
  </HeadingPairs>
  <TitlesOfParts>
    <vt:vector size="46" baseType="lpstr">
      <vt:lpstr>Office 佈景主題</vt:lpstr>
      <vt:lpstr>JavaFX8進階程式開發</vt:lpstr>
      <vt:lpstr>Agenda</vt:lpstr>
      <vt:lpstr>系統架構</vt:lpstr>
      <vt:lpstr>開發環境</vt:lpstr>
      <vt:lpstr>執行環境</vt:lpstr>
      <vt:lpstr>JavaFX應用說明</vt:lpstr>
      <vt:lpstr>JavaFX應用說明</vt:lpstr>
      <vt:lpstr>DatePicker 1/3</vt:lpstr>
      <vt:lpstr>DatePicker 2/3</vt:lpstr>
      <vt:lpstr>DatePicker 3/3</vt:lpstr>
      <vt:lpstr>JavaFX應用說明</vt:lpstr>
      <vt:lpstr>UI自動refresh 1/3</vt:lpstr>
      <vt:lpstr>UI自動refresh 2/3</vt:lpstr>
      <vt:lpstr>UI自動refresh 3/3</vt:lpstr>
      <vt:lpstr>JavaFX應用說明</vt:lpstr>
      <vt:lpstr>Table Cell Button Event 1/3</vt:lpstr>
      <vt:lpstr>Table Cell Button Event 2/3</vt:lpstr>
      <vt:lpstr>Table Cell Button Event 3/3</vt:lpstr>
      <vt:lpstr>JavaFX應用說明</vt:lpstr>
      <vt:lpstr>開啟子視窗 1/3</vt:lpstr>
      <vt:lpstr>開啟子視窗 2/3</vt:lpstr>
      <vt:lpstr>開啟子視窗 3/3</vt:lpstr>
      <vt:lpstr>JavaFX應用說明</vt:lpstr>
      <vt:lpstr>Session 控制 1/3</vt:lpstr>
      <vt:lpstr>Session 控制 2/3</vt:lpstr>
      <vt:lpstr>Session 控制 3/3</vt:lpstr>
      <vt:lpstr>JavaFX應用說明</vt:lpstr>
      <vt:lpstr>設定CSS 1/2</vt:lpstr>
      <vt:lpstr>設定CSS 2/2</vt:lpstr>
      <vt:lpstr>JavaFX應用說明</vt:lpstr>
      <vt:lpstr>自製日曆檔 1/3</vt:lpstr>
      <vt:lpstr>自製日曆檔 2/3</vt:lpstr>
      <vt:lpstr>自製日曆檔 3/3</vt:lpstr>
      <vt:lpstr>JavaFX應用說明</vt:lpstr>
      <vt:lpstr>TableView欄位編輯 1/3</vt:lpstr>
      <vt:lpstr>TableView欄位編輯 2/3</vt:lpstr>
      <vt:lpstr>TableView欄位編輯 3/3</vt:lpstr>
      <vt:lpstr>JavaFX應用說明</vt:lpstr>
      <vt:lpstr>TableView動態新增刪除列 1/2</vt:lpstr>
      <vt:lpstr>TableView動態新增刪除列 2/2</vt:lpstr>
      <vt:lpstr>JavaFX應用說明</vt:lpstr>
      <vt:lpstr>依權限動態產生Menu 1/3</vt:lpstr>
      <vt:lpstr>依權限動態產生Menu 2/3</vt:lpstr>
      <vt:lpstr>依權限動態產生Menu 3/3</vt:lpstr>
      <vt:lpstr>Thank You 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網際威信</dc:creator>
  <cp:lastModifiedBy>grace</cp:lastModifiedBy>
  <cp:revision>472</cp:revision>
  <dcterms:created xsi:type="dcterms:W3CDTF">2014-09-02T02:33:42Z</dcterms:created>
  <dcterms:modified xsi:type="dcterms:W3CDTF">2015-04-13T14:28:44Z</dcterms:modified>
</cp:coreProperties>
</file>